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816" r:id="rId2"/>
  </p:sldMasterIdLst>
  <p:notesMasterIdLst>
    <p:notesMasterId r:id="rId29"/>
  </p:notesMasterIdLst>
  <p:sldIdLst>
    <p:sldId id="256" r:id="rId3"/>
    <p:sldId id="289" r:id="rId4"/>
    <p:sldId id="259" r:id="rId5"/>
    <p:sldId id="294" r:id="rId6"/>
    <p:sldId id="291" r:id="rId7"/>
    <p:sldId id="292" r:id="rId8"/>
    <p:sldId id="293" r:id="rId9"/>
    <p:sldId id="304" r:id="rId10"/>
    <p:sldId id="305" r:id="rId11"/>
    <p:sldId id="288" r:id="rId12"/>
    <p:sldId id="275" r:id="rId13"/>
    <p:sldId id="276" r:id="rId14"/>
    <p:sldId id="277" r:id="rId15"/>
    <p:sldId id="278" r:id="rId16"/>
    <p:sldId id="279" r:id="rId17"/>
    <p:sldId id="280" r:id="rId18"/>
    <p:sldId id="272" r:id="rId19"/>
    <p:sldId id="307" r:id="rId20"/>
    <p:sldId id="306" r:id="rId21"/>
    <p:sldId id="308" r:id="rId22"/>
    <p:sldId id="286" r:id="rId23"/>
    <p:sldId id="295" r:id="rId24"/>
    <p:sldId id="296" r:id="rId25"/>
    <p:sldId id="297" r:id="rId26"/>
    <p:sldId id="303" r:id="rId27"/>
    <p:sldId id="302" r:id="rId2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8" autoAdjust="0"/>
  </p:normalViewPr>
  <p:slideViewPr>
    <p:cSldViewPr>
      <p:cViewPr>
        <p:scale>
          <a:sx n="71" d="100"/>
          <a:sy n="71" d="100"/>
        </p:scale>
        <p:origin x="-1134"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8CF66C-B86C-48CD-A787-40382AEB23FB}" type="datetimeFigureOut">
              <a:rPr lang="nl-NL" smtClean="0"/>
              <a:t>17-4-2012</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5D537B-2B9D-4A53-A599-D3044181EFD4}" type="slidenum">
              <a:rPr lang="nl-NL" smtClean="0"/>
              <a:t>‹nr.›</a:t>
            </a:fld>
            <a:endParaRPr lang="nl-NL"/>
          </a:p>
        </p:txBody>
      </p:sp>
    </p:spTree>
    <p:extLst>
      <p:ext uri="{BB962C8B-B14F-4D97-AF65-F5344CB8AC3E}">
        <p14:creationId xmlns:p14="http://schemas.microsoft.com/office/powerpoint/2010/main" val="2648023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735D537B-2B9D-4A53-A599-D3044181EFD4}" type="slidenum">
              <a:rPr lang="nl-NL" smtClean="0"/>
              <a:t>15</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735D537B-2B9D-4A53-A599-D3044181EFD4}" type="slidenum">
              <a:rPr lang="nl-NL" smtClean="0"/>
              <a:t>16</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735D537B-2B9D-4A53-A599-D3044181EFD4}" type="slidenum">
              <a:rPr lang="nl-NL" smtClean="0"/>
              <a:t>17</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0E7020A2-0AC9-445D-96AC-748EBC2CC5E4}" type="datetimeFigureOut">
              <a:rPr lang="nl-NL" smtClean="0"/>
              <a:pPr/>
              <a:t>17-4-2012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6D51D5E-E743-4CDE-A074-04BDAC487BB0}"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E7020A2-0AC9-445D-96AC-748EBC2CC5E4}" type="datetimeFigureOut">
              <a:rPr lang="nl-NL" smtClean="0"/>
              <a:pPr/>
              <a:t>17-4-2012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6D51D5E-E743-4CDE-A074-04BDAC487BB0}"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E7020A2-0AC9-445D-96AC-748EBC2CC5E4}" type="datetimeFigureOut">
              <a:rPr lang="nl-NL" smtClean="0"/>
              <a:pPr/>
              <a:t>17-4-2012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6D51D5E-E743-4CDE-A074-04BDAC487BB0}" type="slidenum">
              <a:rPr lang="nl-NL" smtClean="0"/>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7" name="Rechthoek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hoek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hoek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p:nvPr>
        </p:nvSpPr>
        <p:spPr>
          <a:xfrm>
            <a:off x="2362200" y="4038600"/>
            <a:ext cx="6477000" cy="1828800"/>
          </a:xfrm>
        </p:spPr>
        <p:txBody>
          <a:bodyPr anchor="b"/>
          <a:lstStyle>
            <a:lvl1pPr>
              <a:defRPr cap="all" baseline="0"/>
            </a:lvl1pPr>
          </a:lstStyle>
          <a:p>
            <a:r>
              <a:rPr kumimoji="0" lang="nl-NL" smtClean="0"/>
              <a:t>Klik om de stijl te bewerken</a:t>
            </a:r>
            <a:endParaRPr kumimoji="0" lang="en-US"/>
          </a:p>
        </p:txBody>
      </p:sp>
      <p:sp>
        <p:nvSpPr>
          <p:cNvPr id="9" name="Ondertitel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het opmaakprofiel van de modelondertitel te bewerken</a:t>
            </a:r>
            <a:endParaRPr kumimoji="0" lang="en-US"/>
          </a:p>
        </p:txBody>
      </p:sp>
      <p:sp>
        <p:nvSpPr>
          <p:cNvPr id="28" name="Tijdelijke aanduiding voor datum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0E7020A2-0AC9-445D-96AC-748EBC2CC5E4}" type="datetimeFigureOut">
              <a:rPr lang="nl-NL" smtClean="0"/>
              <a:pPr/>
              <a:t>17-4-2012</a:t>
            </a:fld>
            <a:endParaRPr lang="nl-NL"/>
          </a:p>
        </p:txBody>
      </p:sp>
      <p:sp>
        <p:nvSpPr>
          <p:cNvPr id="17" name="Tijdelijke aanduiding voor voettekst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nl-NL"/>
          </a:p>
        </p:txBody>
      </p:sp>
      <p:sp>
        <p:nvSpPr>
          <p:cNvPr id="29" name="Tijdelijke aanduiding voor dianumm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36D51D5E-E743-4CDE-A074-04BDAC487BB0}" type="slidenum">
              <a:rPr lang="nl-NL" smtClean="0"/>
              <a:pPr/>
              <a:t>‹nr.›</a:t>
            </a:fld>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612648" y="228600"/>
            <a:ext cx="8153400" cy="990600"/>
          </a:xfrm>
        </p:spPr>
        <p:txBody>
          <a:bodyPr/>
          <a:lstStyle/>
          <a:p>
            <a:r>
              <a:rPr kumimoji="0" lang="nl-NL" smtClean="0"/>
              <a:t>Klik om de stijl te bewerken</a:t>
            </a:r>
            <a:endParaRPr kumimoji="0" lang="en-US"/>
          </a:p>
        </p:txBody>
      </p:sp>
      <p:sp>
        <p:nvSpPr>
          <p:cNvPr id="4" name="Tijdelijke aanduiding voor datum 3"/>
          <p:cNvSpPr>
            <a:spLocks noGrp="1"/>
          </p:cNvSpPr>
          <p:nvPr>
            <p:ph type="dt" sz="half" idx="10"/>
          </p:nvPr>
        </p:nvSpPr>
        <p:spPr/>
        <p:txBody>
          <a:bodyPr/>
          <a:lstStyle/>
          <a:p>
            <a:fld id="{0E7020A2-0AC9-445D-96AC-748EBC2CC5E4}" type="datetimeFigureOut">
              <a:rPr lang="nl-NL" smtClean="0"/>
              <a:pPr/>
              <a:t>17-4-2012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lvl1pPr>
              <a:defRPr>
                <a:solidFill>
                  <a:srgbClr val="FFFFFF"/>
                </a:solidFill>
              </a:defRPr>
            </a:lvl1pPr>
          </a:lstStyle>
          <a:p>
            <a:fld id="{36D51D5E-E743-4CDE-A074-04BDAC487BB0}" type="slidenum">
              <a:rPr lang="nl-NL" smtClean="0"/>
              <a:pPr/>
              <a:t>‹nr.›</a:t>
            </a:fld>
            <a:endParaRPr lang="nl-NL"/>
          </a:p>
        </p:txBody>
      </p:sp>
      <p:sp>
        <p:nvSpPr>
          <p:cNvPr id="8" name="Tijdelijke aanduiding voor inhoud 7"/>
          <p:cNvSpPr>
            <a:spLocks noGrp="1"/>
          </p:cNvSpPr>
          <p:nvPr>
            <p:ph sz="quarter" idx="1"/>
          </p:nvPr>
        </p:nvSpPr>
        <p:spPr>
          <a:xfrm>
            <a:off x="612648" y="1600200"/>
            <a:ext cx="8153400" cy="44958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3">
        <a:schemeClr val="bg1"/>
      </p:bgRef>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7" name="Rechthoek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hoek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hoek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nl-NL" smtClean="0"/>
              <a:t>Klik om de stijl te bewerken</a:t>
            </a:r>
            <a:endParaRPr kumimoji="0" lang="en-US"/>
          </a:p>
        </p:txBody>
      </p:sp>
      <p:sp>
        <p:nvSpPr>
          <p:cNvPr id="12" name="Tijdelijke aanduiding voor datum 11"/>
          <p:cNvSpPr>
            <a:spLocks noGrp="1"/>
          </p:cNvSpPr>
          <p:nvPr>
            <p:ph type="dt" sz="half" idx="10"/>
          </p:nvPr>
        </p:nvSpPr>
        <p:spPr/>
        <p:txBody>
          <a:bodyPr/>
          <a:lstStyle/>
          <a:p>
            <a:fld id="{0E7020A2-0AC9-445D-96AC-748EBC2CC5E4}" type="datetimeFigureOut">
              <a:rPr lang="nl-NL" smtClean="0"/>
              <a:pPr/>
              <a:t>17-4-2012</a:t>
            </a:fld>
            <a:endParaRPr lang="nl-NL"/>
          </a:p>
        </p:txBody>
      </p:sp>
      <p:sp>
        <p:nvSpPr>
          <p:cNvPr id="13" name="Tijdelijke aanduiding voor dianumm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6D51D5E-E743-4CDE-A074-04BDAC487BB0}" type="slidenum">
              <a:rPr lang="nl-NL" smtClean="0"/>
              <a:pPr/>
              <a:t>‹nr.›</a:t>
            </a:fld>
            <a:endParaRPr lang="nl-NL"/>
          </a:p>
        </p:txBody>
      </p:sp>
      <p:sp>
        <p:nvSpPr>
          <p:cNvPr id="14" name="Tijdelijke aanduiding voor voettekst 13"/>
          <p:cNvSpPr>
            <a:spLocks noGrp="1"/>
          </p:cNvSpPr>
          <p:nvPr>
            <p:ph type="ftr" sz="quarter" idx="12"/>
          </p:nvPr>
        </p:nvSpPr>
        <p:spPr/>
        <p:txBody>
          <a:bodyPr/>
          <a:lstStyle/>
          <a:p>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9" name="Tijdelijke aanduiding voor inhoud 8"/>
          <p:cNvSpPr>
            <a:spLocks noGrp="1"/>
          </p:cNvSpPr>
          <p:nvPr>
            <p:ph sz="quarter" idx="1"/>
          </p:nvPr>
        </p:nvSpPr>
        <p:spPr>
          <a:xfrm>
            <a:off x="609600" y="1589567"/>
            <a:ext cx="3886200" cy="45720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1" name="Tijdelijke aanduiding voor inhoud 10"/>
          <p:cNvSpPr>
            <a:spLocks noGrp="1"/>
          </p:cNvSpPr>
          <p:nvPr>
            <p:ph sz="quarter" idx="2"/>
          </p:nvPr>
        </p:nvSpPr>
        <p:spPr>
          <a:xfrm>
            <a:off x="4844901" y="1589567"/>
            <a:ext cx="3886200" cy="45720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8" name="Tijdelijke aanduiding voor datum 7"/>
          <p:cNvSpPr>
            <a:spLocks noGrp="1"/>
          </p:cNvSpPr>
          <p:nvPr>
            <p:ph type="dt" sz="half" idx="15"/>
          </p:nvPr>
        </p:nvSpPr>
        <p:spPr/>
        <p:txBody>
          <a:bodyPr rtlCol="0"/>
          <a:lstStyle/>
          <a:p>
            <a:fld id="{0E7020A2-0AC9-445D-96AC-748EBC2CC5E4}" type="datetimeFigureOut">
              <a:rPr lang="nl-NL" smtClean="0"/>
              <a:pPr/>
              <a:t>17-4-2012</a:t>
            </a:fld>
            <a:endParaRPr lang="nl-NL"/>
          </a:p>
        </p:txBody>
      </p:sp>
      <p:sp>
        <p:nvSpPr>
          <p:cNvPr id="10" name="Tijdelijke aanduiding voor dianummer 9"/>
          <p:cNvSpPr>
            <a:spLocks noGrp="1"/>
          </p:cNvSpPr>
          <p:nvPr>
            <p:ph type="sldNum" sz="quarter" idx="16"/>
          </p:nvPr>
        </p:nvSpPr>
        <p:spPr/>
        <p:txBody>
          <a:bodyPr rtlCol="0"/>
          <a:lstStyle/>
          <a:p>
            <a:fld id="{36D51D5E-E743-4CDE-A074-04BDAC487BB0}" type="slidenum">
              <a:rPr lang="nl-NL" smtClean="0"/>
              <a:pPr/>
              <a:t>‹nr.›</a:t>
            </a:fld>
            <a:endParaRPr lang="nl-NL"/>
          </a:p>
        </p:txBody>
      </p:sp>
      <p:sp>
        <p:nvSpPr>
          <p:cNvPr id="12" name="Tijdelijke aanduiding voor voettekst 11"/>
          <p:cNvSpPr>
            <a:spLocks noGrp="1"/>
          </p:cNvSpPr>
          <p:nvPr>
            <p:ph type="ftr" sz="quarter" idx="17"/>
          </p:nvPr>
        </p:nvSpPr>
        <p:spPr/>
        <p:txBody>
          <a:bodyPr rtlCol="0"/>
          <a:lstStyle/>
          <a:p>
            <a:endParaRPr lang="nl-N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533400" y="273050"/>
            <a:ext cx="8153400" cy="869950"/>
          </a:xfrm>
        </p:spPr>
        <p:txBody>
          <a:bodyPr anchor="ctr"/>
          <a:lstStyle>
            <a:lvl1pPr>
              <a:defRPr/>
            </a:lvl1pPr>
          </a:lstStyle>
          <a:p>
            <a:r>
              <a:rPr kumimoji="0" lang="nl-NL" smtClean="0"/>
              <a:t>Klik om de stijl te bewerken</a:t>
            </a:r>
            <a:endParaRPr kumimoji="0" lang="en-US"/>
          </a:p>
        </p:txBody>
      </p:sp>
      <p:sp>
        <p:nvSpPr>
          <p:cNvPr id="11" name="Tijdelijke aanduiding voor inhoud 10"/>
          <p:cNvSpPr>
            <a:spLocks noGrp="1"/>
          </p:cNvSpPr>
          <p:nvPr>
            <p:ph sz="quarter" idx="2"/>
          </p:nvPr>
        </p:nvSpPr>
        <p:spPr>
          <a:xfrm>
            <a:off x="609600" y="2438400"/>
            <a:ext cx="3886200" cy="35814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3" name="Tijdelijke aanduiding voor inhoud 12"/>
          <p:cNvSpPr>
            <a:spLocks noGrp="1"/>
          </p:cNvSpPr>
          <p:nvPr>
            <p:ph sz="quarter" idx="4"/>
          </p:nvPr>
        </p:nvSpPr>
        <p:spPr>
          <a:xfrm>
            <a:off x="4800600" y="2438400"/>
            <a:ext cx="3886200" cy="35814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0" name="Tijdelijke aanduiding voor datum 9"/>
          <p:cNvSpPr>
            <a:spLocks noGrp="1"/>
          </p:cNvSpPr>
          <p:nvPr>
            <p:ph type="dt" sz="half" idx="15"/>
          </p:nvPr>
        </p:nvSpPr>
        <p:spPr/>
        <p:txBody>
          <a:bodyPr rtlCol="0"/>
          <a:lstStyle/>
          <a:p>
            <a:fld id="{0E7020A2-0AC9-445D-96AC-748EBC2CC5E4}" type="datetimeFigureOut">
              <a:rPr lang="nl-NL" smtClean="0"/>
              <a:pPr/>
              <a:t>17-4-2012</a:t>
            </a:fld>
            <a:endParaRPr lang="nl-NL"/>
          </a:p>
        </p:txBody>
      </p:sp>
      <p:sp>
        <p:nvSpPr>
          <p:cNvPr id="12" name="Tijdelijke aanduiding voor dianummer 11"/>
          <p:cNvSpPr>
            <a:spLocks noGrp="1"/>
          </p:cNvSpPr>
          <p:nvPr>
            <p:ph type="sldNum" sz="quarter" idx="16"/>
          </p:nvPr>
        </p:nvSpPr>
        <p:spPr/>
        <p:txBody>
          <a:bodyPr rtlCol="0"/>
          <a:lstStyle/>
          <a:p>
            <a:fld id="{36D51D5E-E743-4CDE-A074-04BDAC487BB0}" type="slidenum">
              <a:rPr lang="nl-NL" smtClean="0"/>
              <a:pPr/>
              <a:t>‹nr.›</a:t>
            </a:fld>
            <a:endParaRPr lang="nl-NL"/>
          </a:p>
        </p:txBody>
      </p:sp>
      <p:sp>
        <p:nvSpPr>
          <p:cNvPr id="14" name="Tijdelijke aanduiding voor voettekst 13"/>
          <p:cNvSpPr>
            <a:spLocks noGrp="1"/>
          </p:cNvSpPr>
          <p:nvPr>
            <p:ph type="ftr" sz="quarter" idx="17"/>
          </p:nvPr>
        </p:nvSpPr>
        <p:spPr/>
        <p:txBody>
          <a:bodyPr rtlCol="0"/>
          <a:lstStyle/>
          <a:p>
            <a:endParaRPr lang="nl-NL"/>
          </a:p>
        </p:txBody>
      </p:sp>
      <p:sp>
        <p:nvSpPr>
          <p:cNvPr id="16" name="Tijdelijke aanduiding voor tekst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nl-NL" smtClean="0"/>
              <a:t>Klik om de modelstijlen te bewerken</a:t>
            </a:r>
          </a:p>
        </p:txBody>
      </p:sp>
      <p:sp>
        <p:nvSpPr>
          <p:cNvPr id="15" name="Tijdelijke aanduiding voor tekst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nl-NL" smtClean="0"/>
              <a:t>Klik om de modelstijlen te bewerken</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datum 2"/>
          <p:cNvSpPr>
            <a:spLocks noGrp="1"/>
          </p:cNvSpPr>
          <p:nvPr>
            <p:ph type="dt" sz="half" idx="10"/>
          </p:nvPr>
        </p:nvSpPr>
        <p:spPr/>
        <p:txBody>
          <a:bodyPr/>
          <a:lstStyle/>
          <a:p>
            <a:fld id="{0E7020A2-0AC9-445D-96AC-748EBC2CC5E4}" type="datetimeFigureOut">
              <a:rPr lang="nl-NL" smtClean="0"/>
              <a:pPr/>
              <a:t>17-4-2012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lvl1pPr>
              <a:defRPr>
                <a:solidFill>
                  <a:srgbClr val="FFFFFF"/>
                </a:solidFill>
              </a:defRPr>
            </a:lvl1pPr>
          </a:lstStyle>
          <a:p>
            <a:fld id="{36D51D5E-E743-4CDE-A074-04BDAC487BB0}" type="slidenum">
              <a:rPr lang="nl-NL" smtClean="0"/>
              <a:pPr/>
              <a:t>‹nr.›</a:t>
            </a:fld>
            <a:endParaRPr lang="nl-N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E7020A2-0AC9-445D-96AC-748EBC2CC5E4}" type="datetimeFigureOut">
              <a:rPr lang="nl-NL" smtClean="0"/>
              <a:pPr/>
              <a:t>17-4-2012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a:xfrm>
            <a:off x="0" y="6248400"/>
            <a:ext cx="533400" cy="381000"/>
          </a:xfrm>
        </p:spPr>
        <p:txBody>
          <a:bodyPr/>
          <a:lstStyle>
            <a:lvl1pPr>
              <a:defRPr>
                <a:solidFill>
                  <a:schemeClr val="tx2"/>
                </a:solidFill>
              </a:defRPr>
            </a:lvl1pPr>
          </a:lstStyle>
          <a:p>
            <a:fld id="{36D51D5E-E743-4CDE-A074-04BDAC487BB0}" type="slidenum">
              <a:rPr lang="nl-NL" smtClean="0"/>
              <a:pPr/>
              <a:t>‹nr.›</a:t>
            </a:fld>
            <a:endParaRPr lang="nl-N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0" y="273050"/>
            <a:ext cx="8077200" cy="869950"/>
          </a:xfrm>
        </p:spPr>
        <p:txBody>
          <a:bodyPr anchor="ctr"/>
          <a:lstStyle>
            <a:lvl1pPr algn="l">
              <a:buNone/>
              <a:defRPr sz="4400" b="0"/>
            </a:lvl1pPr>
          </a:lstStyle>
          <a:p>
            <a:r>
              <a:rPr kumimoji="0" lang="nl-NL" smtClean="0"/>
              <a:t>Klik om de stijl te bewerken</a:t>
            </a:r>
            <a:endParaRPr kumimoji="0" lang="en-US"/>
          </a:p>
        </p:txBody>
      </p:sp>
      <p:sp>
        <p:nvSpPr>
          <p:cNvPr id="5" name="Tijdelijke aanduiding voor datum 4"/>
          <p:cNvSpPr>
            <a:spLocks noGrp="1"/>
          </p:cNvSpPr>
          <p:nvPr>
            <p:ph type="dt" sz="half" idx="10"/>
          </p:nvPr>
        </p:nvSpPr>
        <p:spPr/>
        <p:txBody>
          <a:bodyPr/>
          <a:lstStyle/>
          <a:p>
            <a:fld id="{0E7020A2-0AC9-445D-96AC-748EBC2CC5E4}" type="datetimeFigureOut">
              <a:rPr lang="nl-NL" smtClean="0"/>
              <a:pPr/>
              <a:t>17-4-2012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lvl1pPr>
              <a:defRPr>
                <a:solidFill>
                  <a:srgbClr val="FFFFFF"/>
                </a:solidFill>
              </a:defRPr>
            </a:lvl1pPr>
          </a:lstStyle>
          <a:p>
            <a:fld id="{36D51D5E-E743-4CDE-A074-04BDAC487BB0}" type="slidenum">
              <a:rPr lang="nl-NL" smtClean="0"/>
              <a:pPr/>
              <a:t>‹nr.›</a:t>
            </a:fld>
            <a:endParaRPr lang="nl-NL"/>
          </a:p>
        </p:txBody>
      </p:sp>
      <p:sp>
        <p:nvSpPr>
          <p:cNvPr id="3" name="Tijdelijke aanduiding voor tekst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nl-NL" smtClean="0"/>
              <a:t>Klik om de modelstijlen te bewerken</a:t>
            </a:r>
          </a:p>
        </p:txBody>
      </p:sp>
      <p:sp>
        <p:nvSpPr>
          <p:cNvPr id="9" name="Tijdelijke aanduiding voor inhoud 8"/>
          <p:cNvSpPr>
            <a:spLocks noGrp="1"/>
          </p:cNvSpPr>
          <p:nvPr>
            <p:ph sz="quarter" idx="1"/>
          </p:nvPr>
        </p:nvSpPr>
        <p:spPr>
          <a:xfrm>
            <a:off x="2362200" y="1752600"/>
            <a:ext cx="6400800" cy="44196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E7020A2-0AC9-445D-96AC-748EBC2CC5E4}" type="datetimeFigureOut">
              <a:rPr lang="nl-NL" smtClean="0"/>
              <a:pPr/>
              <a:t>17-4-2012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6D51D5E-E743-4CDE-A074-04BDAC487BB0}" type="slidenum">
              <a:rPr lang="nl-NL" smtClean="0"/>
              <a:pPr/>
              <a:t>‹nr.›</a:t>
            </a:fld>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bg>
      <p:bgRef idx="1003">
        <a:schemeClr val="bg2"/>
      </p:bgRef>
    </p:bg>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nl-NL" smtClean="0"/>
              <a:t>Klik om de modelstijlen te bewerken</a:t>
            </a:r>
          </a:p>
        </p:txBody>
      </p:sp>
      <p:sp>
        <p:nvSpPr>
          <p:cNvPr id="8" name="Rechthoek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hoek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hoek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nl-NL" smtClean="0"/>
              <a:t>Klik om de stijl te bewerken</a:t>
            </a:r>
            <a:endParaRPr kumimoji="0" lang="en-US"/>
          </a:p>
        </p:txBody>
      </p:sp>
      <p:sp>
        <p:nvSpPr>
          <p:cNvPr id="11" name="Rechthoek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Tijdelijke aanduiding voor datum 11"/>
          <p:cNvSpPr>
            <a:spLocks noGrp="1"/>
          </p:cNvSpPr>
          <p:nvPr>
            <p:ph type="dt" sz="half" idx="10"/>
          </p:nvPr>
        </p:nvSpPr>
        <p:spPr>
          <a:xfrm>
            <a:off x="6248400" y="6248400"/>
            <a:ext cx="2667000" cy="365125"/>
          </a:xfrm>
        </p:spPr>
        <p:txBody>
          <a:bodyPr rtlCol="0"/>
          <a:lstStyle/>
          <a:p>
            <a:fld id="{0E7020A2-0AC9-445D-96AC-748EBC2CC5E4}" type="datetimeFigureOut">
              <a:rPr lang="nl-NL" smtClean="0"/>
              <a:pPr/>
              <a:t>17-4-2012</a:t>
            </a:fld>
            <a:endParaRPr lang="nl-NL"/>
          </a:p>
        </p:txBody>
      </p:sp>
      <p:sp>
        <p:nvSpPr>
          <p:cNvPr id="13" name="Tijdelijke aanduiding voor dianummer 12"/>
          <p:cNvSpPr>
            <a:spLocks noGrp="1"/>
          </p:cNvSpPr>
          <p:nvPr>
            <p:ph type="sldNum" sz="quarter" idx="11"/>
          </p:nvPr>
        </p:nvSpPr>
        <p:spPr>
          <a:xfrm>
            <a:off x="0" y="4667249"/>
            <a:ext cx="1447800" cy="663578"/>
          </a:xfrm>
        </p:spPr>
        <p:txBody>
          <a:bodyPr rtlCol="0"/>
          <a:lstStyle>
            <a:lvl1pPr>
              <a:defRPr sz="2800"/>
            </a:lvl1pPr>
          </a:lstStyle>
          <a:p>
            <a:fld id="{36D51D5E-E743-4CDE-A074-04BDAC487BB0}" type="slidenum">
              <a:rPr lang="nl-NL" smtClean="0"/>
              <a:pPr/>
              <a:t>‹nr.›</a:t>
            </a:fld>
            <a:endParaRPr lang="nl-NL"/>
          </a:p>
        </p:txBody>
      </p:sp>
      <p:sp>
        <p:nvSpPr>
          <p:cNvPr id="14" name="Tijdelijke aanduiding voor voettekst 13"/>
          <p:cNvSpPr>
            <a:spLocks noGrp="1"/>
          </p:cNvSpPr>
          <p:nvPr>
            <p:ph type="ftr" sz="quarter" idx="12"/>
          </p:nvPr>
        </p:nvSpPr>
        <p:spPr>
          <a:xfrm>
            <a:off x="1600200" y="6248206"/>
            <a:ext cx="4572000" cy="365125"/>
          </a:xfrm>
        </p:spPr>
        <p:txBody>
          <a:bodyPr rtlCol="0"/>
          <a:lstStyle/>
          <a:p>
            <a:endParaRPr lang="nl-NL"/>
          </a:p>
        </p:txBody>
      </p:sp>
      <p:sp>
        <p:nvSpPr>
          <p:cNvPr id="3" name="Tijdelijke aanduiding voor afbeelding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nl-NL" smtClean="0"/>
              <a:t>Klik op het pictogram als u een afbeelding wilt toevoegen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0E7020A2-0AC9-445D-96AC-748EBC2CC5E4}" type="datetimeFigureOut">
              <a:rPr lang="nl-NL" smtClean="0"/>
              <a:pPr/>
              <a:t>17-4-2012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6D51D5E-E743-4CDE-A074-04BDAC487BB0}" type="slidenum">
              <a:rPr lang="nl-NL" smtClean="0"/>
              <a:pPr/>
              <a:t>‹nr.›</a:t>
            </a:fld>
            <a:endParaRPr lang="nl-N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bg>
      <p:bgRef idx="1001">
        <a:schemeClr val="bg1"/>
      </p:bgRef>
    </p:bg>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53200" y="609600"/>
            <a:ext cx="2057400" cy="5516563"/>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609600"/>
            <a:ext cx="5562600" cy="5516564"/>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a:xfrm>
            <a:off x="6553200" y="6248402"/>
            <a:ext cx="2209800" cy="365125"/>
          </a:xfrm>
        </p:spPr>
        <p:txBody>
          <a:bodyPr/>
          <a:lstStyle/>
          <a:p>
            <a:fld id="{0E7020A2-0AC9-445D-96AC-748EBC2CC5E4}" type="datetimeFigureOut">
              <a:rPr lang="nl-NL" smtClean="0"/>
              <a:pPr/>
              <a:t>17-4-2012</a:t>
            </a:fld>
            <a:endParaRPr lang="nl-NL"/>
          </a:p>
        </p:txBody>
      </p:sp>
      <p:sp>
        <p:nvSpPr>
          <p:cNvPr id="5" name="Tijdelijke aanduiding voor voettekst 4"/>
          <p:cNvSpPr>
            <a:spLocks noGrp="1"/>
          </p:cNvSpPr>
          <p:nvPr>
            <p:ph type="ftr" sz="quarter" idx="11"/>
          </p:nvPr>
        </p:nvSpPr>
        <p:spPr>
          <a:xfrm>
            <a:off x="457201" y="6248207"/>
            <a:ext cx="5573483" cy="365125"/>
          </a:xfrm>
        </p:spPr>
        <p:txBody>
          <a:bodyPr/>
          <a:lstStyle/>
          <a:p>
            <a:endParaRPr lang="nl-NL"/>
          </a:p>
        </p:txBody>
      </p:sp>
      <p:sp>
        <p:nvSpPr>
          <p:cNvPr id="7" name="Rechthoek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hthoek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hthoek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Tijdelijke aanduiding voor dianummer 5"/>
          <p:cNvSpPr>
            <a:spLocks noGrp="1"/>
          </p:cNvSpPr>
          <p:nvPr>
            <p:ph type="sldNum" sz="quarter" idx="12"/>
          </p:nvPr>
        </p:nvSpPr>
        <p:spPr>
          <a:xfrm rot="5400000">
            <a:off x="5989638" y="144462"/>
            <a:ext cx="533400" cy="244476"/>
          </a:xfrm>
        </p:spPr>
        <p:txBody>
          <a:bodyPr/>
          <a:lstStyle/>
          <a:p>
            <a:fld id="{36D51D5E-E743-4CDE-A074-04BDAC487BB0}" type="slidenum">
              <a:rPr lang="nl-NL" smtClean="0"/>
              <a:pPr/>
              <a:t>‹nr.›</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0E7020A2-0AC9-445D-96AC-748EBC2CC5E4}" type="datetimeFigureOut">
              <a:rPr lang="nl-NL" smtClean="0"/>
              <a:pPr/>
              <a:t>17-4-2012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6D51D5E-E743-4CDE-A074-04BDAC487BB0}"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0E7020A2-0AC9-445D-96AC-748EBC2CC5E4}" type="datetimeFigureOut">
              <a:rPr lang="nl-NL" smtClean="0"/>
              <a:pPr/>
              <a:t>17-4-2012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6D51D5E-E743-4CDE-A074-04BDAC487BB0}"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0E7020A2-0AC9-445D-96AC-748EBC2CC5E4}" type="datetimeFigureOut">
              <a:rPr lang="nl-NL" smtClean="0"/>
              <a:pPr/>
              <a:t>17-4-2012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6D51D5E-E743-4CDE-A074-04BDAC487BB0}"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0E7020A2-0AC9-445D-96AC-748EBC2CC5E4}" type="datetimeFigureOut">
              <a:rPr lang="nl-NL" smtClean="0"/>
              <a:pPr/>
              <a:t>17-4-2012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6D51D5E-E743-4CDE-A074-04BDAC487BB0}"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E7020A2-0AC9-445D-96AC-748EBC2CC5E4}" type="datetimeFigureOut">
              <a:rPr lang="nl-NL" smtClean="0"/>
              <a:pPr/>
              <a:t>17-4-2012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6D51D5E-E743-4CDE-A074-04BDAC487BB0}"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E7020A2-0AC9-445D-96AC-748EBC2CC5E4}" type="datetimeFigureOut">
              <a:rPr lang="nl-NL" smtClean="0"/>
              <a:pPr/>
              <a:t>17-4-2012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6D51D5E-E743-4CDE-A074-04BDAC487BB0}"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E7020A2-0AC9-445D-96AC-748EBC2CC5E4}" type="datetimeFigureOut">
              <a:rPr lang="nl-NL" smtClean="0"/>
              <a:pPr/>
              <a:t>17-4-2012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6D51D5E-E743-4CDE-A074-04BDAC487BB0}"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7020A2-0AC9-445D-96AC-748EBC2CC5E4}" type="datetimeFigureOut">
              <a:rPr lang="nl-NL" smtClean="0"/>
              <a:pPr/>
              <a:t>17-4-2012</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D51D5E-E743-4CDE-A074-04BDAC487BB0}"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jdelijke aanduiding voor titel 21"/>
          <p:cNvSpPr>
            <a:spLocks noGrp="1"/>
          </p:cNvSpPr>
          <p:nvPr>
            <p:ph type="title"/>
          </p:nvPr>
        </p:nvSpPr>
        <p:spPr>
          <a:xfrm>
            <a:off x="609600" y="228600"/>
            <a:ext cx="8153400" cy="990600"/>
          </a:xfrm>
          <a:prstGeom prst="rect">
            <a:avLst/>
          </a:prstGeom>
        </p:spPr>
        <p:txBody>
          <a:bodyPr vert="horz" anchor="ctr">
            <a:normAutofit/>
          </a:bodyPr>
          <a:lstStyle/>
          <a:p>
            <a:r>
              <a:rPr kumimoji="0" lang="nl-NL" smtClean="0"/>
              <a:t>Klik om de stijl te bewerken</a:t>
            </a:r>
            <a:endParaRPr kumimoji="0" lang="en-US"/>
          </a:p>
        </p:txBody>
      </p:sp>
      <p:sp>
        <p:nvSpPr>
          <p:cNvPr id="13" name="Tijdelijke aanduiding voor tekst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4" name="Tijdelijke aanduiding voor datum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0E7020A2-0AC9-445D-96AC-748EBC2CC5E4}" type="datetimeFigureOut">
              <a:rPr lang="nl-NL" smtClean="0"/>
              <a:pPr/>
              <a:t>17-4-2012</a:t>
            </a:fld>
            <a:endParaRPr lang="nl-NL"/>
          </a:p>
        </p:txBody>
      </p:sp>
      <p:sp>
        <p:nvSpPr>
          <p:cNvPr id="3" name="Tijdelijke aanduiding voor voettekst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nl-NL"/>
          </a:p>
        </p:txBody>
      </p:sp>
      <p:sp>
        <p:nvSpPr>
          <p:cNvPr id="7" name="Rechthoek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hoek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hoek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Tijdelijke aanduiding voor dianumm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6D51D5E-E743-4CDE-A074-04BDAC487BB0}"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22.gif"/></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27.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8.jpe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5.png"/><Relationship Id="rId7"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 Id="rId9"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40.jpeg"/><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1.jpe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hyperlink" Target="http://whois.domaintools.com/"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p:txBody>
          <a:bodyPr/>
          <a:lstStyle/>
          <a:p>
            <a:r>
              <a:rPr lang="nl-NL" dirty="0" err="1" smtClean="0"/>
              <a:t>Future</a:t>
            </a:r>
            <a:r>
              <a:rPr lang="nl-NL" dirty="0" smtClean="0"/>
              <a:t> In </a:t>
            </a:r>
            <a:r>
              <a:rPr lang="nl-NL" dirty="0" err="1" smtClean="0"/>
              <a:t>Mobility</a:t>
            </a:r>
            <a:endParaRPr lang="nl-NL" dirty="0"/>
          </a:p>
        </p:txBody>
      </p:sp>
      <p:pic>
        <p:nvPicPr>
          <p:cNvPr id="18434" name="Picture 2" descr="http://www.idealaunch.com/blog/wp-content/uploads/2009/12/internet-marketing-strategy-traffic1.jpg"/>
          <p:cNvPicPr>
            <a:picLocks noChangeAspect="1" noChangeArrowheads="1"/>
          </p:cNvPicPr>
          <p:nvPr/>
        </p:nvPicPr>
        <p:blipFill>
          <a:blip r:embed="rId2" cstate="print"/>
          <a:srcRect/>
          <a:stretch>
            <a:fillRect/>
          </a:stretch>
        </p:blipFill>
        <p:spPr bwMode="auto">
          <a:xfrm>
            <a:off x="-1" y="0"/>
            <a:ext cx="9144001" cy="6000768"/>
          </a:xfrm>
          <a:prstGeom prst="rect">
            <a:avLst/>
          </a:prstGeom>
          <a:noFill/>
        </p:spPr>
      </p:pic>
      <p:sp>
        <p:nvSpPr>
          <p:cNvPr id="10" name="Rechthoek 9"/>
          <p:cNvSpPr/>
          <p:nvPr/>
        </p:nvSpPr>
        <p:spPr>
          <a:xfrm>
            <a:off x="214282" y="4857760"/>
            <a:ext cx="8249118" cy="1015663"/>
          </a:xfrm>
          <a:prstGeom prst="rect">
            <a:avLst/>
          </a:prstGeom>
        </p:spPr>
        <p:txBody>
          <a:bodyPr wrap="none">
            <a:spAutoFit/>
          </a:bodyPr>
          <a:lstStyle/>
          <a:p>
            <a:r>
              <a:rPr lang="nl-NL" sz="6000" dirty="0" smtClean="0">
                <a:effectLst>
                  <a:outerShdw blurRad="38100" dist="38100" dir="2700000" algn="tl">
                    <a:srgbClr val="000000">
                      <a:alpha val="43137"/>
                    </a:srgbClr>
                  </a:outerShdw>
                </a:effectLst>
                <a:latin typeface="Brush Script MT" pitchFamily="66" charset="0"/>
              </a:rPr>
              <a:t>Workshop </a:t>
            </a:r>
            <a:r>
              <a:rPr lang="nl-NL" sz="6000" dirty="0" smtClean="0">
                <a:effectLst>
                  <a:outerShdw blurRad="38100" dist="38100" dir="2700000" algn="tl">
                    <a:srgbClr val="000000">
                      <a:alpha val="43137"/>
                    </a:srgbClr>
                  </a:outerShdw>
                </a:effectLst>
                <a:latin typeface="Brush Script MT" pitchFamily="66" charset="0"/>
              </a:rPr>
              <a:t>Cisco </a:t>
            </a:r>
            <a:r>
              <a:rPr lang="nl-NL" sz="6000" dirty="0" smtClean="0">
                <a:effectLst>
                  <a:outerShdw blurRad="38100" dist="38100" dir="2700000" algn="tl">
                    <a:srgbClr val="000000">
                      <a:alpha val="43137"/>
                    </a:srgbClr>
                  </a:outerShdw>
                </a:effectLst>
                <a:latin typeface="Brush Script MT" pitchFamily="66" charset="0"/>
              </a:rPr>
              <a:t>Basis netwerken</a:t>
            </a:r>
            <a:endParaRPr lang="nl-NL" sz="6000" dirty="0">
              <a:effectLst>
                <a:outerShdw blurRad="38100" dist="38100" dir="2700000" algn="tl">
                  <a:srgbClr val="000000">
                    <a:alpha val="43137"/>
                  </a:srgbClr>
                </a:outerShdw>
              </a:effectLst>
              <a:latin typeface="Brush Script MT" pitchFamily="66" charset="0"/>
            </a:endParaRPr>
          </a:p>
        </p:txBody>
      </p:sp>
      <p:sp>
        <p:nvSpPr>
          <p:cNvPr id="2" name="Rechthoek 1"/>
          <p:cNvSpPr/>
          <p:nvPr/>
        </p:nvSpPr>
        <p:spPr>
          <a:xfrm>
            <a:off x="-36512" y="6000768"/>
            <a:ext cx="2304256" cy="8572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940" y="5997316"/>
            <a:ext cx="860684" cy="860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4"/>
          <p:cNvGrpSpPr/>
          <p:nvPr/>
        </p:nvGrpSpPr>
        <p:grpSpPr>
          <a:xfrm>
            <a:off x="1000100" y="1714488"/>
            <a:ext cx="2286016" cy="4500594"/>
            <a:chOff x="571472" y="1785926"/>
            <a:chExt cx="3000396" cy="5429288"/>
          </a:xfrm>
        </p:grpSpPr>
        <p:sp>
          <p:nvSpPr>
            <p:cNvPr id="8" name="Rechthoek 7"/>
            <p:cNvSpPr/>
            <p:nvPr/>
          </p:nvSpPr>
          <p:spPr>
            <a:xfrm>
              <a:off x="571472" y="1785926"/>
              <a:ext cx="3000396" cy="6429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smtClean="0">
                  <a:solidFill>
                    <a:schemeClr val="tx1"/>
                  </a:solidFill>
                  <a:effectLst>
                    <a:outerShdw blurRad="38100" dist="38100" dir="2700000" algn="tl">
                      <a:srgbClr val="000000">
                        <a:alpha val="43137"/>
                      </a:srgbClr>
                    </a:outerShdw>
                  </a:effectLst>
                </a:rPr>
                <a:t> Toepassingslaag</a:t>
              </a:r>
              <a:endParaRPr lang="nl-NL" sz="2000" dirty="0">
                <a:solidFill>
                  <a:schemeClr val="tx1"/>
                </a:solidFill>
                <a:effectLst>
                  <a:outerShdw blurRad="38100" dist="38100" dir="2700000" algn="tl">
                    <a:srgbClr val="000000">
                      <a:alpha val="43137"/>
                    </a:srgbClr>
                  </a:outerShdw>
                </a:effectLst>
              </a:endParaRPr>
            </a:p>
          </p:txBody>
        </p:sp>
        <p:sp>
          <p:nvSpPr>
            <p:cNvPr id="9" name="Rechthoek 8"/>
            <p:cNvSpPr/>
            <p:nvPr/>
          </p:nvSpPr>
          <p:spPr>
            <a:xfrm>
              <a:off x="571472" y="2571744"/>
              <a:ext cx="300039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a:solidFill>
                    <a:schemeClr val="bg1"/>
                  </a:solidFill>
                  <a:effectLst>
                    <a:outerShdw blurRad="38100" dist="38100" dir="2700000" algn="tl">
                      <a:srgbClr val="000000">
                        <a:alpha val="43137"/>
                      </a:srgbClr>
                    </a:outerShdw>
                  </a:effectLst>
                </a:rPr>
                <a:t> Presentatielaag</a:t>
              </a:r>
            </a:p>
          </p:txBody>
        </p:sp>
        <p:sp>
          <p:nvSpPr>
            <p:cNvPr id="10" name="Rechthoek 9"/>
            <p:cNvSpPr/>
            <p:nvPr/>
          </p:nvSpPr>
          <p:spPr>
            <a:xfrm>
              <a:off x="571472" y="5786454"/>
              <a:ext cx="300039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smtClean="0">
                  <a:solidFill>
                    <a:schemeClr val="bg1"/>
                  </a:solidFill>
                  <a:effectLst>
                    <a:outerShdw blurRad="38100" dist="38100" dir="2700000" algn="tl">
                      <a:srgbClr val="000000">
                        <a:alpha val="43137"/>
                      </a:srgbClr>
                    </a:outerShdw>
                  </a:effectLst>
                </a:rPr>
                <a:t> Datalink laag</a:t>
              </a:r>
              <a:endParaRPr lang="nl-NL" sz="2000" dirty="0">
                <a:solidFill>
                  <a:schemeClr val="bg1"/>
                </a:solidFill>
                <a:effectLst>
                  <a:outerShdw blurRad="38100" dist="38100" dir="2700000" algn="tl">
                    <a:srgbClr val="000000">
                      <a:alpha val="43137"/>
                    </a:srgbClr>
                  </a:outerShdw>
                </a:effectLst>
              </a:endParaRPr>
            </a:p>
          </p:txBody>
        </p:sp>
        <p:sp>
          <p:nvSpPr>
            <p:cNvPr id="11" name="Rechthoek 10"/>
            <p:cNvSpPr/>
            <p:nvPr/>
          </p:nvSpPr>
          <p:spPr>
            <a:xfrm>
              <a:off x="571472" y="5000636"/>
              <a:ext cx="300039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smtClean="0">
                  <a:solidFill>
                    <a:schemeClr val="bg1"/>
                  </a:solidFill>
                  <a:effectLst>
                    <a:outerShdw blurRad="38100" dist="38100" dir="2700000" algn="tl">
                      <a:srgbClr val="000000">
                        <a:alpha val="43137"/>
                      </a:srgbClr>
                    </a:outerShdw>
                  </a:effectLst>
                </a:rPr>
                <a:t> Netwerklaag</a:t>
              </a:r>
              <a:endParaRPr lang="nl-NL" sz="2000" dirty="0">
                <a:solidFill>
                  <a:schemeClr val="bg1"/>
                </a:solidFill>
                <a:effectLst>
                  <a:outerShdw blurRad="38100" dist="38100" dir="2700000" algn="tl">
                    <a:srgbClr val="000000">
                      <a:alpha val="43137"/>
                    </a:srgbClr>
                  </a:outerShdw>
                </a:effectLst>
              </a:endParaRPr>
            </a:p>
          </p:txBody>
        </p:sp>
        <p:sp>
          <p:nvSpPr>
            <p:cNvPr id="12" name="Rechthoek 11"/>
            <p:cNvSpPr/>
            <p:nvPr/>
          </p:nvSpPr>
          <p:spPr>
            <a:xfrm>
              <a:off x="571472" y="3357562"/>
              <a:ext cx="300039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smtClean="0">
                  <a:solidFill>
                    <a:schemeClr val="bg1"/>
                  </a:solidFill>
                  <a:effectLst>
                    <a:outerShdw blurRad="38100" dist="38100" dir="2700000" algn="tl">
                      <a:srgbClr val="000000">
                        <a:alpha val="43137"/>
                      </a:srgbClr>
                    </a:outerShdw>
                  </a:effectLst>
                </a:rPr>
                <a:t> Sessielaag</a:t>
              </a:r>
              <a:endParaRPr lang="nl-NL" sz="2000" dirty="0">
                <a:solidFill>
                  <a:schemeClr val="bg1"/>
                </a:solidFill>
                <a:effectLst>
                  <a:outerShdw blurRad="38100" dist="38100" dir="2700000" algn="tl">
                    <a:srgbClr val="000000">
                      <a:alpha val="43137"/>
                    </a:srgbClr>
                  </a:outerShdw>
                </a:effectLst>
              </a:endParaRPr>
            </a:p>
          </p:txBody>
        </p:sp>
        <p:sp>
          <p:nvSpPr>
            <p:cNvPr id="13" name="Rechthoek 12"/>
            <p:cNvSpPr/>
            <p:nvPr/>
          </p:nvSpPr>
          <p:spPr>
            <a:xfrm>
              <a:off x="571472" y="4214818"/>
              <a:ext cx="300039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smtClean="0">
                  <a:solidFill>
                    <a:schemeClr val="bg1"/>
                  </a:solidFill>
                  <a:effectLst>
                    <a:outerShdw blurRad="38100" dist="38100" dir="2700000" algn="tl">
                      <a:srgbClr val="000000">
                        <a:alpha val="43137"/>
                      </a:srgbClr>
                    </a:outerShdw>
                  </a:effectLst>
                </a:rPr>
                <a:t> Transportlaag</a:t>
              </a:r>
              <a:endParaRPr lang="nl-NL" sz="2000" dirty="0">
                <a:solidFill>
                  <a:schemeClr val="bg1"/>
                </a:solidFill>
                <a:effectLst>
                  <a:outerShdw blurRad="38100" dist="38100" dir="2700000" algn="tl">
                    <a:srgbClr val="000000">
                      <a:alpha val="43137"/>
                    </a:srgbClr>
                  </a:outerShdw>
                </a:effectLst>
              </a:endParaRPr>
            </a:p>
          </p:txBody>
        </p:sp>
        <p:sp>
          <p:nvSpPr>
            <p:cNvPr id="14" name="Rechthoek 13"/>
            <p:cNvSpPr/>
            <p:nvPr/>
          </p:nvSpPr>
          <p:spPr>
            <a:xfrm>
              <a:off x="571472" y="6572272"/>
              <a:ext cx="300039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smtClean="0">
                  <a:solidFill>
                    <a:schemeClr val="bg1"/>
                  </a:solidFill>
                  <a:effectLst>
                    <a:outerShdw blurRad="38100" dist="38100" dir="2700000" algn="tl">
                      <a:srgbClr val="000000">
                        <a:alpha val="43137"/>
                      </a:srgbClr>
                    </a:outerShdw>
                  </a:effectLst>
                </a:rPr>
                <a:t> Fysieke laag</a:t>
              </a:r>
              <a:endParaRPr lang="nl-NL" sz="2000" dirty="0">
                <a:solidFill>
                  <a:schemeClr val="bg1"/>
                </a:solidFill>
                <a:effectLst>
                  <a:outerShdw blurRad="38100" dist="38100" dir="2700000" algn="tl">
                    <a:srgbClr val="000000">
                      <a:alpha val="43137"/>
                    </a:srgbClr>
                  </a:outerShdw>
                </a:effectLst>
              </a:endParaRPr>
            </a:p>
          </p:txBody>
        </p:sp>
      </p:grpSp>
      <p:sp>
        <p:nvSpPr>
          <p:cNvPr id="23" name="Rechthoek 22"/>
          <p:cNvSpPr/>
          <p:nvPr/>
        </p:nvSpPr>
        <p:spPr>
          <a:xfrm>
            <a:off x="3500430" y="1714488"/>
            <a:ext cx="5000660" cy="450059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nl-NL" sz="2000" dirty="0" smtClean="0">
                <a:solidFill>
                  <a:schemeClr val="tx1"/>
                </a:solidFill>
              </a:rPr>
              <a:t>Deze laag communiceert rechtstreeks met de applicatie van de gebruiker, na ontvangst opdrachten van een applicatie start deze netwerkservices waaronder:</a:t>
            </a:r>
            <a:br>
              <a:rPr lang="nl-NL" sz="2000" dirty="0" smtClean="0">
                <a:solidFill>
                  <a:schemeClr val="tx1"/>
                </a:solidFill>
              </a:rPr>
            </a:br>
            <a:r>
              <a:rPr lang="nl-NL" sz="2000" dirty="0" smtClean="0">
                <a:solidFill>
                  <a:schemeClr val="tx1"/>
                </a:solidFill>
              </a:rPr>
              <a:t/>
            </a:r>
            <a:br>
              <a:rPr lang="nl-NL" sz="2000" dirty="0" smtClean="0">
                <a:solidFill>
                  <a:schemeClr val="tx1"/>
                </a:solidFill>
              </a:rPr>
            </a:br>
            <a:r>
              <a:rPr lang="nl-NL" sz="2000" b="1" dirty="0" smtClean="0">
                <a:solidFill>
                  <a:schemeClr val="tx1"/>
                </a:solidFill>
              </a:rPr>
              <a:t>SMTP: </a:t>
            </a:r>
            <a:r>
              <a:rPr lang="nl-NL" sz="2000" dirty="0" smtClean="0">
                <a:solidFill>
                  <a:schemeClr val="tx1"/>
                </a:solidFill>
              </a:rPr>
              <a:t>Het </a:t>
            </a:r>
            <a:r>
              <a:rPr lang="nl-NL" sz="2000" b="1" dirty="0" err="1" smtClean="0">
                <a:solidFill>
                  <a:schemeClr val="tx1"/>
                </a:solidFill>
              </a:rPr>
              <a:t>S</a:t>
            </a:r>
            <a:r>
              <a:rPr lang="nl-NL" sz="2000" dirty="0" err="1" smtClean="0">
                <a:solidFill>
                  <a:schemeClr val="tx1"/>
                </a:solidFill>
              </a:rPr>
              <a:t>imple</a:t>
            </a:r>
            <a:r>
              <a:rPr lang="nl-NL" sz="2000" dirty="0" smtClean="0">
                <a:solidFill>
                  <a:schemeClr val="tx1"/>
                </a:solidFill>
              </a:rPr>
              <a:t> </a:t>
            </a:r>
            <a:r>
              <a:rPr lang="nl-NL" sz="2000" b="1" dirty="0" smtClean="0">
                <a:solidFill>
                  <a:schemeClr val="tx1"/>
                </a:solidFill>
              </a:rPr>
              <a:t>M</a:t>
            </a:r>
            <a:r>
              <a:rPr lang="nl-NL" sz="2000" dirty="0" smtClean="0">
                <a:solidFill>
                  <a:schemeClr val="tx1"/>
                </a:solidFill>
              </a:rPr>
              <a:t>ail </a:t>
            </a:r>
            <a:r>
              <a:rPr lang="nl-NL" sz="2000" b="1" dirty="0" smtClean="0">
                <a:solidFill>
                  <a:schemeClr val="tx1"/>
                </a:solidFill>
              </a:rPr>
              <a:t>T</a:t>
            </a:r>
            <a:r>
              <a:rPr lang="nl-NL" sz="2000" dirty="0" smtClean="0">
                <a:solidFill>
                  <a:schemeClr val="tx1"/>
                </a:solidFill>
              </a:rPr>
              <a:t>ransfer </a:t>
            </a:r>
            <a:r>
              <a:rPr lang="nl-NL" sz="2000" b="1" dirty="0" smtClean="0">
                <a:solidFill>
                  <a:schemeClr val="tx1"/>
                </a:solidFill>
              </a:rPr>
              <a:t>P</a:t>
            </a:r>
            <a:r>
              <a:rPr lang="nl-NL" sz="2000" dirty="0" smtClean="0">
                <a:solidFill>
                  <a:schemeClr val="tx1"/>
                </a:solidFill>
              </a:rPr>
              <a:t>rotocol voor het versturen van E-mail.</a:t>
            </a:r>
            <a:br>
              <a:rPr lang="nl-NL" sz="2000" dirty="0" smtClean="0">
                <a:solidFill>
                  <a:schemeClr val="tx1"/>
                </a:solidFill>
              </a:rPr>
            </a:br>
            <a:r>
              <a:rPr lang="nl-NL" sz="2000" dirty="0" smtClean="0">
                <a:solidFill>
                  <a:schemeClr val="tx1"/>
                </a:solidFill>
              </a:rPr>
              <a:t/>
            </a:r>
            <a:br>
              <a:rPr lang="nl-NL" sz="2000" dirty="0" smtClean="0">
                <a:solidFill>
                  <a:schemeClr val="tx1"/>
                </a:solidFill>
              </a:rPr>
            </a:br>
            <a:r>
              <a:rPr lang="nl-NL" sz="2000" b="1" dirty="0" smtClean="0">
                <a:solidFill>
                  <a:schemeClr val="tx1"/>
                </a:solidFill>
              </a:rPr>
              <a:t>FTP:</a:t>
            </a:r>
            <a:r>
              <a:rPr lang="nl-NL" sz="2000" dirty="0" smtClean="0">
                <a:solidFill>
                  <a:schemeClr val="tx1"/>
                </a:solidFill>
              </a:rPr>
              <a:t> Het </a:t>
            </a:r>
            <a:r>
              <a:rPr lang="nl-NL" sz="2000" b="1" dirty="0" smtClean="0">
                <a:solidFill>
                  <a:schemeClr val="tx1"/>
                </a:solidFill>
              </a:rPr>
              <a:t>F</a:t>
            </a:r>
            <a:r>
              <a:rPr lang="nl-NL" sz="2000" dirty="0" smtClean="0">
                <a:solidFill>
                  <a:schemeClr val="tx1"/>
                </a:solidFill>
              </a:rPr>
              <a:t>ile </a:t>
            </a:r>
            <a:r>
              <a:rPr lang="nl-NL" sz="2000" b="1" dirty="0" smtClean="0">
                <a:solidFill>
                  <a:schemeClr val="tx1"/>
                </a:solidFill>
              </a:rPr>
              <a:t>T</a:t>
            </a:r>
            <a:r>
              <a:rPr lang="nl-NL" sz="2000" dirty="0" smtClean="0">
                <a:solidFill>
                  <a:schemeClr val="tx1"/>
                </a:solidFill>
              </a:rPr>
              <a:t>ransfer </a:t>
            </a:r>
            <a:r>
              <a:rPr lang="nl-NL" sz="2000" b="1" dirty="0" smtClean="0">
                <a:solidFill>
                  <a:schemeClr val="tx1"/>
                </a:solidFill>
              </a:rPr>
              <a:t>P</a:t>
            </a:r>
            <a:r>
              <a:rPr lang="nl-NL" sz="2000" dirty="0" smtClean="0">
                <a:solidFill>
                  <a:schemeClr val="tx1"/>
                </a:solidFill>
              </a:rPr>
              <a:t>rotocol voor het overdragen van bestanden naar een FTP server</a:t>
            </a:r>
            <a:br>
              <a:rPr lang="nl-NL" sz="2000" dirty="0" smtClean="0">
                <a:solidFill>
                  <a:schemeClr val="tx1"/>
                </a:solidFill>
              </a:rPr>
            </a:br>
            <a:r>
              <a:rPr lang="nl-NL" sz="2000" dirty="0" smtClean="0">
                <a:solidFill>
                  <a:schemeClr val="tx1"/>
                </a:solidFill>
              </a:rPr>
              <a:t/>
            </a:r>
            <a:br>
              <a:rPr lang="nl-NL" sz="2000" dirty="0" smtClean="0">
                <a:solidFill>
                  <a:schemeClr val="tx1"/>
                </a:solidFill>
              </a:rPr>
            </a:br>
            <a:r>
              <a:rPr lang="nl-NL" sz="2000" b="1" dirty="0" smtClean="0">
                <a:solidFill>
                  <a:schemeClr val="tx1"/>
                </a:solidFill>
              </a:rPr>
              <a:t>DNS &amp; HTTP</a:t>
            </a:r>
            <a:r>
              <a:rPr lang="nl-NL" sz="2000" dirty="0" smtClean="0">
                <a:solidFill>
                  <a:schemeClr val="tx1"/>
                </a:solidFill>
              </a:rPr>
              <a:t>: Voor het vertalen van domein /  computernamen in </a:t>
            </a:r>
            <a:r>
              <a:rPr lang="nl-NL" sz="2000" dirty="0" err="1" smtClean="0">
                <a:solidFill>
                  <a:schemeClr val="tx1"/>
                </a:solidFill>
              </a:rPr>
              <a:t>IP’s</a:t>
            </a:r>
            <a:r>
              <a:rPr lang="nl-NL" sz="2000" dirty="0">
                <a:solidFill>
                  <a:schemeClr val="tx1"/>
                </a:solidFill>
              </a:rPr>
              <a:t> </a:t>
            </a:r>
            <a:r>
              <a:rPr lang="nl-NL" sz="2000" dirty="0" smtClean="0">
                <a:solidFill>
                  <a:schemeClr val="tx1"/>
                </a:solidFill>
              </a:rPr>
              <a:t>(DNS), en het aanvragen van HTTP website services.</a:t>
            </a:r>
            <a:endParaRPr lang="nl-NL" sz="2000" dirty="0">
              <a:solidFill>
                <a:schemeClr val="tx1"/>
              </a:solidFill>
            </a:endParaRPr>
          </a:p>
        </p:txBody>
      </p:sp>
      <p:sp>
        <p:nvSpPr>
          <p:cNvPr id="27" name="Titel 2"/>
          <p:cNvSpPr>
            <a:spLocks noGrp="1"/>
          </p:cNvSpPr>
          <p:nvPr>
            <p:ph type="title"/>
          </p:nvPr>
        </p:nvSpPr>
        <p:spPr>
          <a:xfrm>
            <a:off x="357158" y="428604"/>
            <a:ext cx="8229600" cy="1219200"/>
          </a:xfrm>
        </p:spPr>
        <p:txBody>
          <a:bodyPr/>
          <a:lstStyle/>
          <a:p>
            <a:r>
              <a:rPr lang="nl-NL" dirty="0" smtClean="0"/>
              <a:t>De 7 lagen van het OSI Model</a:t>
            </a:r>
            <a:endParaRPr lang="nl-NL" dirty="0"/>
          </a:p>
        </p:txBody>
      </p:sp>
      <p:pic>
        <p:nvPicPr>
          <p:cNvPr id="34" name="Picture 1"/>
          <p:cNvPicPr>
            <a:picLocks noChangeAspect="1" noChangeArrowheads="1"/>
          </p:cNvPicPr>
          <p:nvPr/>
        </p:nvPicPr>
        <p:blipFill>
          <a:blip r:embed="rId2" cstate="print"/>
          <a:srcRect/>
          <a:stretch>
            <a:fillRect/>
          </a:stretch>
        </p:blipFill>
        <p:spPr bwMode="auto">
          <a:xfrm rot="155840">
            <a:off x="7314413" y="71414"/>
            <a:ext cx="1615305" cy="1143008"/>
          </a:xfrm>
          <a:prstGeom prst="rect">
            <a:avLst/>
          </a:prstGeom>
          <a:noFill/>
          <a:ln w="9525">
            <a:noFill/>
            <a:miter lim="800000"/>
            <a:headEnd/>
            <a:tailEnd/>
          </a:ln>
          <a:effectLst/>
        </p:spPr>
      </p:pic>
      <p:pic>
        <p:nvPicPr>
          <p:cNvPr id="24" name="Picture 2" descr="http://www.softpedia.com/screenshots/FileZilla_30.png"/>
          <p:cNvPicPr>
            <a:picLocks noChangeAspect="1" noChangeArrowheads="1"/>
          </p:cNvPicPr>
          <p:nvPr/>
        </p:nvPicPr>
        <p:blipFill>
          <a:blip r:embed="rId3" cstate="print"/>
          <a:srcRect/>
          <a:stretch>
            <a:fillRect/>
          </a:stretch>
        </p:blipFill>
        <p:spPr bwMode="auto">
          <a:xfrm>
            <a:off x="3571869" y="1785926"/>
            <a:ext cx="4857784" cy="4286280"/>
          </a:xfrm>
          <a:prstGeom prst="rect">
            <a:avLst/>
          </a:prstGeom>
          <a:noFill/>
        </p:spPr>
      </p:pic>
      <p:sp>
        <p:nvSpPr>
          <p:cNvPr id="25" name="Tekstvak 24"/>
          <p:cNvSpPr txBox="1"/>
          <p:nvPr/>
        </p:nvSpPr>
        <p:spPr>
          <a:xfrm>
            <a:off x="571472" y="1714488"/>
            <a:ext cx="473206" cy="461665"/>
          </a:xfrm>
          <a:prstGeom prst="rect">
            <a:avLst/>
          </a:prstGeom>
          <a:noFill/>
        </p:spPr>
        <p:txBody>
          <a:bodyPr wrap="none" rtlCol="0">
            <a:spAutoFit/>
          </a:bodyPr>
          <a:lstStyle/>
          <a:p>
            <a:r>
              <a:rPr lang="nl-NL" sz="2400" dirty="0" smtClean="0">
                <a:solidFill>
                  <a:schemeClr val="tx2">
                    <a:lumMod val="50000"/>
                  </a:schemeClr>
                </a:solidFill>
                <a:effectLst>
                  <a:outerShdw blurRad="38100" dist="38100" dir="2700000" algn="tl">
                    <a:srgbClr val="000000">
                      <a:alpha val="43137"/>
                    </a:srgbClr>
                  </a:outerShdw>
                </a:effectLst>
              </a:rPr>
              <a:t>L7</a:t>
            </a:r>
            <a:endParaRPr lang="nl-NL" sz="2400" dirty="0">
              <a:solidFill>
                <a:schemeClr val="tx2">
                  <a:lumMod val="50000"/>
                </a:schemeClr>
              </a:solidFill>
              <a:effectLst>
                <a:outerShdw blurRad="38100" dist="38100" dir="2700000" algn="tl">
                  <a:srgbClr val="000000">
                    <a:alpha val="43137"/>
                  </a:srgbClr>
                </a:outerShdw>
              </a:effectLst>
            </a:endParaRPr>
          </a:p>
        </p:txBody>
      </p:sp>
      <p:sp>
        <p:nvSpPr>
          <p:cNvPr id="26" name="Tekstvak 25"/>
          <p:cNvSpPr txBox="1"/>
          <p:nvPr/>
        </p:nvSpPr>
        <p:spPr>
          <a:xfrm>
            <a:off x="566271" y="2467269"/>
            <a:ext cx="473206" cy="461665"/>
          </a:xfrm>
          <a:prstGeom prst="rect">
            <a:avLst/>
          </a:prstGeom>
          <a:noFill/>
        </p:spPr>
        <p:txBody>
          <a:bodyPr wrap="none" rtlCol="0">
            <a:spAutoFit/>
          </a:bodyPr>
          <a:lstStyle/>
          <a:p>
            <a:r>
              <a:rPr lang="nl-NL" sz="2400" dirty="0" smtClean="0">
                <a:solidFill>
                  <a:schemeClr val="tx2">
                    <a:lumMod val="50000"/>
                  </a:schemeClr>
                </a:solidFill>
                <a:effectLst>
                  <a:outerShdw blurRad="38100" dist="38100" dir="2700000" algn="tl">
                    <a:srgbClr val="000000">
                      <a:alpha val="43137"/>
                    </a:srgbClr>
                  </a:outerShdw>
                </a:effectLst>
              </a:rPr>
              <a:t>L6</a:t>
            </a:r>
            <a:endParaRPr lang="nl-NL" sz="2400" dirty="0">
              <a:solidFill>
                <a:schemeClr val="tx2">
                  <a:lumMod val="50000"/>
                </a:schemeClr>
              </a:solidFill>
              <a:effectLst>
                <a:outerShdw blurRad="38100" dist="38100" dir="2700000" algn="tl">
                  <a:srgbClr val="000000">
                    <a:alpha val="43137"/>
                  </a:srgbClr>
                </a:outerShdw>
              </a:effectLst>
            </a:endParaRPr>
          </a:p>
        </p:txBody>
      </p:sp>
      <p:sp>
        <p:nvSpPr>
          <p:cNvPr id="28" name="Tekstvak 27"/>
          <p:cNvSpPr txBox="1"/>
          <p:nvPr/>
        </p:nvSpPr>
        <p:spPr>
          <a:xfrm>
            <a:off x="547732" y="3038773"/>
            <a:ext cx="473206" cy="461665"/>
          </a:xfrm>
          <a:prstGeom prst="rect">
            <a:avLst/>
          </a:prstGeom>
          <a:noFill/>
        </p:spPr>
        <p:txBody>
          <a:bodyPr wrap="none" rtlCol="0">
            <a:spAutoFit/>
          </a:bodyPr>
          <a:lstStyle/>
          <a:p>
            <a:r>
              <a:rPr lang="nl-NL" sz="2400" dirty="0" smtClean="0">
                <a:solidFill>
                  <a:schemeClr val="tx2">
                    <a:lumMod val="50000"/>
                  </a:schemeClr>
                </a:solidFill>
                <a:effectLst>
                  <a:outerShdw blurRad="38100" dist="38100" dir="2700000" algn="tl">
                    <a:srgbClr val="000000">
                      <a:alpha val="43137"/>
                    </a:srgbClr>
                  </a:outerShdw>
                </a:effectLst>
              </a:rPr>
              <a:t>L5</a:t>
            </a:r>
            <a:endParaRPr lang="nl-NL" sz="2400" dirty="0">
              <a:solidFill>
                <a:schemeClr val="tx2">
                  <a:lumMod val="50000"/>
                </a:schemeClr>
              </a:solidFill>
              <a:effectLst>
                <a:outerShdw blurRad="38100" dist="38100" dir="2700000" algn="tl">
                  <a:srgbClr val="000000">
                    <a:alpha val="43137"/>
                  </a:srgbClr>
                </a:outerShdw>
              </a:effectLst>
            </a:endParaRPr>
          </a:p>
        </p:txBody>
      </p:sp>
      <p:sp>
        <p:nvSpPr>
          <p:cNvPr id="29" name="Tekstvak 28"/>
          <p:cNvSpPr txBox="1"/>
          <p:nvPr/>
        </p:nvSpPr>
        <p:spPr>
          <a:xfrm>
            <a:off x="547732" y="3786190"/>
            <a:ext cx="519694" cy="461665"/>
          </a:xfrm>
          <a:prstGeom prst="rect">
            <a:avLst/>
          </a:prstGeom>
          <a:noFill/>
        </p:spPr>
        <p:txBody>
          <a:bodyPr wrap="none" rtlCol="0">
            <a:spAutoFit/>
          </a:bodyPr>
          <a:lstStyle/>
          <a:p>
            <a:r>
              <a:rPr lang="nl-NL" sz="2400" dirty="0" smtClean="0">
                <a:solidFill>
                  <a:schemeClr val="tx2">
                    <a:lumMod val="50000"/>
                  </a:schemeClr>
                </a:solidFill>
                <a:effectLst>
                  <a:outerShdw blurRad="38100" dist="38100" dir="2700000" algn="tl">
                    <a:srgbClr val="000000">
                      <a:alpha val="43137"/>
                    </a:srgbClr>
                  </a:outerShdw>
                </a:effectLst>
              </a:rPr>
              <a:t>L4</a:t>
            </a:r>
            <a:endParaRPr lang="nl-NL" sz="2400" dirty="0">
              <a:solidFill>
                <a:schemeClr val="tx2">
                  <a:lumMod val="50000"/>
                </a:schemeClr>
              </a:solidFill>
              <a:effectLst>
                <a:outerShdw blurRad="38100" dist="38100" dir="2700000" algn="tl">
                  <a:srgbClr val="000000">
                    <a:alpha val="43137"/>
                  </a:srgbClr>
                </a:outerShdw>
              </a:effectLst>
            </a:endParaRPr>
          </a:p>
        </p:txBody>
      </p:sp>
      <p:sp>
        <p:nvSpPr>
          <p:cNvPr id="30" name="Tekstvak 29"/>
          <p:cNvSpPr txBox="1"/>
          <p:nvPr/>
        </p:nvSpPr>
        <p:spPr>
          <a:xfrm>
            <a:off x="547732" y="4429132"/>
            <a:ext cx="473206" cy="461665"/>
          </a:xfrm>
          <a:prstGeom prst="rect">
            <a:avLst/>
          </a:prstGeom>
          <a:noFill/>
        </p:spPr>
        <p:txBody>
          <a:bodyPr wrap="none" rtlCol="0">
            <a:spAutoFit/>
          </a:bodyPr>
          <a:lstStyle/>
          <a:p>
            <a:r>
              <a:rPr lang="nl-NL" sz="2400" dirty="0" smtClean="0">
                <a:solidFill>
                  <a:schemeClr val="tx2">
                    <a:lumMod val="50000"/>
                  </a:schemeClr>
                </a:solidFill>
                <a:effectLst>
                  <a:outerShdw blurRad="38100" dist="38100" dir="2700000" algn="tl">
                    <a:srgbClr val="000000">
                      <a:alpha val="43137"/>
                    </a:srgbClr>
                  </a:outerShdw>
                </a:effectLst>
              </a:rPr>
              <a:t>L3</a:t>
            </a:r>
            <a:endParaRPr lang="nl-NL" sz="2400" dirty="0">
              <a:solidFill>
                <a:schemeClr val="tx2">
                  <a:lumMod val="50000"/>
                </a:schemeClr>
              </a:solidFill>
              <a:effectLst>
                <a:outerShdw blurRad="38100" dist="38100" dir="2700000" algn="tl">
                  <a:srgbClr val="000000">
                    <a:alpha val="43137"/>
                  </a:srgbClr>
                </a:outerShdw>
              </a:effectLst>
            </a:endParaRPr>
          </a:p>
        </p:txBody>
      </p:sp>
      <p:sp>
        <p:nvSpPr>
          <p:cNvPr id="31" name="Tekstvak 30"/>
          <p:cNvSpPr txBox="1"/>
          <p:nvPr/>
        </p:nvSpPr>
        <p:spPr>
          <a:xfrm>
            <a:off x="547732" y="5110475"/>
            <a:ext cx="473206" cy="461665"/>
          </a:xfrm>
          <a:prstGeom prst="rect">
            <a:avLst/>
          </a:prstGeom>
          <a:noFill/>
        </p:spPr>
        <p:txBody>
          <a:bodyPr wrap="none" rtlCol="0">
            <a:spAutoFit/>
          </a:bodyPr>
          <a:lstStyle/>
          <a:p>
            <a:r>
              <a:rPr lang="nl-NL" sz="2400" dirty="0" smtClean="0">
                <a:solidFill>
                  <a:schemeClr val="tx2">
                    <a:lumMod val="50000"/>
                  </a:schemeClr>
                </a:solidFill>
                <a:effectLst>
                  <a:outerShdw blurRad="38100" dist="38100" dir="2700000" algn="tl">
                    <a:srgbClr val="000000">
                      <a:alpha val="43137"/>
                    </a:srgbClr>
                  </a:outerShdw>
                </a:effectLst>
              </a:rPr>
              <a:t>L2</a:t>
            </a:r>
            <a:endParaRPr lang="nl-NL" sz="2400" dirty="0">
              <a:solidFill>
                <a:schemeClr val="tx2">
                  <a:lumMod val="50000"/>
                </a:schemeClr>
              </a:solidFill>
              <a:effectLst>
                <a:outerShdw blurRad="38100" dist="38100" dir="2700000" algn="tl">
                  <a:srgbClr val="000000">
                    <a:alpha val="43137"/>
                  </a:srgbClr>
                </a:outerShdw>
              </a:effectLst>
            </a:endParaRPr>
          </a:p>
        </p:txBody>
      </p:sp>
      <p:sp>
        <p:nvSpPr>
          <p:cNvPr id="35" name="Tekstvak 34"/>
          <p:cNvSpPr txBox="1"/>
          <p:nvPr/>
        </p:nvSpPr>
        <p:spPr>
          <a:xfrm>
            <a:off x="547732" y="5715016"/>
            <a:ext cx="473206" cy="461665"/>
          </a:xfrm>
          <a:prstGeom prst="rect">
            <a:avLst/>
          </a:prstGeom>
          <a:noFill/>
        </p:spPr>
        <p:txBody>
          <a:bodyPr wrap="none" rtlCol="0">
            <a:spAutoFit/>
          </a:bodyPr>
          <a:lstStyle/>
          <a:p>
            <a:r>
              <a:rPr lang="nl-NL" sz="2400" dirty="0" smtClean="0">
                <a:solidFill>
                  <a:schemeClr val="tx2">
                    <a:lumMod val="50000"/>
                  </a:schemeClr>
                </a:solidFill>
                <a:effectLst>
                  <a:outerShdw blurRad="38100" dist="38100" dir="2700000" algn="tl">
                    <a:srgbClr val="000000">
                      <a:alpha val="43137"/>
                    </a:srgbClr>
                  </a:outerShdw>
                </a:effectLst>
              </a:rPr>
              <a:t>L1</a:t>
            </a:r>
            <a:endParaRPr lang="nl-NL" sz="2400" dirty="0">
              <a:solidFill>
                <a:schemeClr val="tx2">
                  <a:lumMod val="50000"/>
                </a:schemeClr>
              </a:solidFill>
              <a:effectLst>
                <a:outerShdw blurRad="38100" dist="38100" dir="2700000" algn="tl">
                  <a:srgbClr val="000000">
                    <a:alpha val="43137"/>
                  </a:srgbClr>
                </a:outerShdw>
              </a:effectLst>
            </a:endParaRPr>
          </a:p>
        </p:txBody>
      </p:sp>
      <p:pic>
        <p:nvPicPr>
          <p:cNvPr id="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08" y="-27384"/>
            <a:ext cx="860684" cy="860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4"/>
          <p:cNvGrpSpPr/>
          <p:nvPr/>
        </p:nvGrpSpPr>
        <p:grpSpPr>
          <a:xfrm>
            <a:off x="1000100" y="1714488"/>
            <a:ext cx="2286016" cy="4500594"/>
            <a:chOff x="571472" y="1785926"/>
            <a:chExt cx="3000396" cy="5429288"/>
          </a:xfrm>
        </p:grpSpPr>
        <p:sp>
          <p:nvSpPr>
            <p:cNvPr id="8" name="Rechthoek 7"/>
            <p:cNvSpPr/>
            <p:nvPr/>
          </p:nvSpPr>
          <p:spPr>
            <a:xfrm>
              <a:off x="571472" y="1785926"/>
              <a:ext cx="300039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smtClean="0">
                  <a:solidFill>
                    <a:schemeClr val="bg1"/>
                  </a:solidFill>
                  <a:effectLst>
                    <a:outerShdw blurRad="38100" dist="38100" dir="2700000" algn="tl">
                      <a:srgbClr val="000000">
                        <a:alpha val="43137"/>
                      </a:srgbClr>
                    </a:outerShdw>
                  </a:effectLst>
                </a:rPr>
                <a:t> Toepassingslaag</a:t>
              </a:r>
              <a:endParaRPr lang="nl-NL" sz="2000" dirty="0">
                <a:solidFill>
                  <a:schemeClr val="bg1"/>
                </a:solidFill>
                <a:effectLst>
                  <a:outerShdw blurRad="38100" dist="38100" dir="2700000" algn="tl">
                    <a:srgbClr val="000000">
                      <a:alpha val="43137"/>
                    </a:srgbClr>
                  </a:outerShdw>
                </a:effectLst>
              </a:endParaRPr>
            </a:p>
          </p:txBody>
        </p:sp>
        <p:sp>
          <p:nvSpPr>
            <p:cNvPr id="9" name="Rechthoek 8"/>
            <p:cNvSpPr/>
            <p:nvPr/>
          </p:nvSpPr>
          <p:spPr>
            <a:xfrm>
              <a:off x="571472" y="2571744"/>
              <a:ext cx="3000396" cy="6429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smtClean="0">
                  <a:solidFill>
                    <a:schemeClr val="tx1"/>
                  </a:solidFill>
                  <a:effectLst>
                    <a:outerShdw blurRad="38100" dist="38100" dir="2700000" algn="tl">
                      <a:srgbClr val="000000">
                        <a:alpha val="43137"/>
                      </a:srgbClr>
                    </a:outerShdw>
                  </a:effectLst>
                </a:rPr>
                <a:t> Presentatielaag</a:t>
              </a:r>
              <a:endParaRPr lang="nl-NL" sz="2000" dirty="0">
                <a:solidFill>
                  <a:schemeClr val="tx1"/>
                </a:solidFill>
                <a:effectLst>
                  <a:outerShdw blurRad="38100" dist="38100" dir="2700000" algn="tl">
                    <a:srgbClr val="000000">
                      <a:alpha val="43137"/>
                    </a:srgbClr>
                  </a:outerShdw>
                </a:effectLst>
              </a:endParaRPr>
            </a:p>
          </p:txBody>
        </p:sp>
        <p:sp>
          <p:nvSpPr>
            <p:cNvPr id="10" name="Rechthoek 9"/>
            <p:cNvSpPr/>
            <p:nvPr/>
          </p:nvSpPr>
          <p:spPr>
            <a:xfrm>
              <a:off x="571472" y="5786454"/>
              <a:ext cx="300039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smtClean="0">
                  <a:solidFill>
                    <a:schemeClr val="bg1"/>
                  </a:solidFill>
                  <a:effectLst>
                    <a:outerShdw blurRad="38100" dist="38100" dir="2700000" algn="tl">
                      <a:srgbClr val="000000">
                        <a:alpha val="43137"/>
                      </a:srgbClr>
                    </a:outerShdw>
                  </a:effectLst>
                </a:rPr>
                <a:t> Datalink laag</a:t>
              </a:r>
              <a:endParaRPr lang="nl-NL" sz="2000" dirty="0">
                <a:solidFill>
                  <a:schemeClr val="bg1"/>
                </a:solidFill>
                <a:effectLst>
                  <a:outerShdw blurRad="38100" dist="38100" dir="2700000" algn="tl">
                    <a:srgbClr val="000000">
                      <a:alpha val="43137"/>
                    </a:srgbClr>
                  </a:outerShdw>
                </a:effectLst>
              </a:endParaRPr>
            </a:p>
          </p:txBody>
        </p:sp>
        <p:sp>
          <p:nvSpPr>
            <p:cNvPr id="11" name="Rechthoek 10"/>
            <p:cNvSpPr/>
            <p:nvPr/>
          </p:nvSpPr>
          <p:spPr>
            <a:xfrm>
              <a:off x="571472" y="5000636"/>
              <a:ext cx="300039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smtClean="0">
                  <a:solidFill>
                    <a:schemeClr val="bg1"/>
                  </a:solidFill>
                  <a:effectLst>
                    <a:outerShdw blurRad="38100" dist="38100" dir="2700000" algn="tl">
                      <a:srgbClr val="000000">
                        <a:alpha val="43137"/>
                      </a:srgbClr>
                    </a:outerShdw>
                  </a:effectLst>
                </a:rPr>
                <a:t> Netwerklaag</a:t>
              </a:r>
              <a:endParaRPr lang="nl-NL" sz="2000" dirty="0">
                <a:solidFill>
                  <a:schemeClr val="bg1"/>
                </a:solidFill>
                <a:effectLst>
                  <a:outerShdw blurRad="38100" dist="38100" dir="2700000" algn="tl">
                    <a:srgbClr val="000000">
                      <a:alpha val="43137"/>
                    </a:srgbClr>
                  </a:outerShdw>
                </a:effectLst>
              </a:endParaRPr>
            </a:p>
          </p:txBody>
        </p:sp>
        <p:sp>
          <p:nvSpPr>
            <p:cNvPr id="12" name="Rechthoek 11"/>
            <p:cNvSpPr/>
            <p:nvPr/>
          </p:nvSpPr>
          <p:spPr>
            <a:xfrm>
              <a:off x="571472" y="3357562"/>
              <a:ext cx="300039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smtClean="0">
                  <a:solidFill>
                    <a:schemeClr val="bg1"/>
                  </a:solidFill>
                  <a:effectLst>
                    <a:outerShdw blurRad="38100" dist="38100" dir="2700000" algn="tl">
                      <a:srgbClr val="000000">
                        <a:alpha val="43137"/>
                      </a:srgbClr>
                    </a:outerShdw>
                  </a:effectLst>
                </a:rPr>
                <a:t> Sessielaag</a:t>
              </a:r>
              <a:endParaRPr lang="nl-NL" sz="2000" dirty="0">
                <a:solidFill>
                  <a:schemeClr val="bg1"/>
                </a:solidFill>
                <a:effectLst>
                  <a:outerShdw blurRad="38100" dist="38100" dir="2700000" algn="tl">
                    <a:srgbClr val="000000">
                      <a:alpha val="43137"/>
                    </a:srgbClr>
                  </a:outerShdw>
                </a:effectLst>
              </a:endParaRPr>
            </a:p>
          </p:txBody>
        </p:sp>
        <p:sp>
          <p:nvSpPr>
            <p:cNvPr id="13" name="Rechthoek 12"/>
            <p:cNvSpPr/>
            <p:nvPr/>
          </p:nvSpPr>
          <p:spPr>
            <a:xfrm>
              <a:off x="571472" y="4214818"/>
              <a:ext cx="300039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smtClean="0">
                  <a:solidFill>
                    <a:schemeClr val="bg1"/>
                  </a:solidFill>
                  <a:effectLst>
                    <a:outerShdw blurRad="38100" dist="38100" dir="2700000" algn="tl">
                      <a:srgbClr val="000000">
                        <a:alpha val="43137"/>
                      </a:srgbClr>
                    </a:outerShdw>
                  </a:effectLst>
                </a:rPr>
                <a:t> Transportlaag</a:t>
              </a:r>
              <a:endParaRPr lang="nl-NL" sz="2000" dirty="0">
                <a:solidFill>
                  <a:schemeClr val="bg1"/>
                </a:solidFill>
                <a:effectLst>
                  <a:outerShdw blurRad="38100" dist="38100" dir="2700000" algn="tl">
                    <a:srgbClr val="000000">
                      <a:alpha val="43137"/>
                    </a:srgbClr>
                  </a:outerShdw>
                </a:effectLst>
              </a:endParaRPr>
            </a:p>
          </p:txBody>
        </p:sp>
        <p:sp>
          <p:nvSpPr>
            <p:cNvPr id="14" name="Rechthoek 13"/>
            <p:cNvSpPr/>
            <p:nvPr/>
          </p:nvSpPr>
          <p:spPr>
            <a:xfrm>
              <a:off x="571472" y="6572272"/>
              <a:ext cx="300039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smtClean="0">
                  <a:solidFill>
                    <a:schemeClr val="bg1"/>
                  </a:solidFill>
                  <a:effectLst>
                    <a:outerShdw blurRad="38100" dist="38100" dir="2700000" algn="tl">
                      <a:srgbClr val="000000">
                        <a:alpha val="43137"/>
                      </a:srgbClr>
                    </a:outerShdw>
                  </a:effectLst>
                </a:rPr>
                <a:t> Fysieke laag</a:t>
              </a:r>
              <a:endParaRPr lang="nl-NL" sz="2000" dirty="0">
                <a:solidFill>
                  <a:schemeClr val="bg1"/>
                </a:solidFill>
                <a:effectLst>
                  <a:outerShdw blurRad="38100" dist="38100" dir="2700000" algn="tl">
                    <a:srgbClr val="000000">
                      <a:alpha val="43137"/>
                    </a:srgbClr>
                  </a:outerShdw>
                </a:effectLst>
              </a:endParaRPr>
            </a:p>
          </p:txBody>
        </p:sp>
      </p:grpSp>
      <p:sp>
        <p:nvSpPr>
          <p:cNvPr id="23" name="Rechthoek 22"/>
          <p:cNvSpPr/>
          <p:nvPr/>
        </p:nvSpPr>
        <p:spPr>
          <a:xfrm>
            <a:off x="3500430" y="1714488"/>
            <a:ext cx="5000660" cy="450059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nl-NL" sz="2000" dirty="0" smtClean="0">
                <a:solidFill>
                  <a:schemeClr val="tx1"/>
                </a:solidFill>
              </a:rPr>
              <a:t>Deze laag is verantwoordelijk voor “taalomzetting”, zo zorgt deze laag er voor dat zowel de </a:t>
            </a:r>
            <a:r>
              <a:rPr lang="nl-NL" sz="2000" dirty="0" err="1" smtClean="0">
                <a:solidFill>
                  <a:schemeClr val="tx1"/>
                </a:solidFill>
              </a:rPr>
              <a:t>zende</a:t>
            </a:r>
            <a:r>
              <a:rPr lang="nl-NL" sz="2000" dirty="0" smtClean="0">
                <a:solidFill>
                  <a:schemeClr val="tx1"/>
                </a:solidFill>
              </a:rPr>
              <a:t> partij en de ontvangende elkaar kunnen verstaan.</a:t>
            </a:r>
          </a:p>
          <a:p>
            <a:endParaRPr lang="nl-NL" sz="2000" dirty="0">
              <a:solidFill>
                <a:schemeClr val="tx1"/>
              </a:solidFill>
            </a:endParaRPr>
          </a:p>
          <a:p>
            <a:r>
              <a:rPr lang="nl-NL" sz="2000" b="1" dirty="0" smtClean="0">
                <a:solidFill>
                  <a:schemeClr val="tx1"/>
                </a:solidFill>
              </a:rPr>
              <a:t>Voorbeeld taalomzetting:</a:t>
            </a:r>
          </a:p>
          <a:p>
            <a:r>
              <a:rPr lang="nl-NL" sz="2000" dirty="0" smtClean="0">
                <a:solidFill>
                  <a:schemeClr val="tx1"/>
                </a:solidFill>
              </a:rPr>
              <a:t>De presentatielaag zet “zichtbare” opdrachten van de gebruiker (</a:t>
            </a:r>
            <a:r>
              <a:rPr lang="nl-NL" sz="2000" dirty="0" err="1" smtClean="0">
                <a:solidFill>
                  <a:schemeClr val="tx1"/>
                </a:solidFill>
              </a:rPr>
              <a:t>b.v</a:t>
            </a:r>
            <a:r>
              <a:rPr lang="nl-NL" sz="2000" dirty="0" smtClean="0">
                <a:solidFill>
                  <a:schemeClr val="tx1"/>
                </a:solidFill>
              </a:rPr>
              <a:t>. het verzenden van een mail) van de applicatielaag om in een SMTP </a:t>
            </a:r>
            <a:r>
              <a:rPr lang="nl-NL" sz="2000" dirty="0" err="1" smtClean="0">
                <a:solidFill>
                  <a:schemeClr val="tx1"/>
                </a:solidFill>
              </a:rPr>
              <a:t>header</a:t>
            </a:r>
            <a:r>
              <a:rPr lang="nl-NL" sz="2000" dirty="0" smtClean="0">
                <a:solidFill>
                  <a:schemeClr val="tx1"/>
                </a:solidFill>
              </a:rPr>
              <a:t> waarin de aanvraag in de taal van SMTP wordt beschreven.</a:t>
            </a:r>
            <a:endParaRPr lang="nl-NL" sz="2000" dirty="0">
              <a:solidFill>
                <a:schemeClr val="tx1"/>
              </a:solidFill>
            </a:endParaRPr>
          </a:p>
        </p:txBody>
      </p:sp>
      <p:sp>
        <p:nvSpPr>
          <p:cNvPr id="27" name="Titel 2"/>
          <p:cNvSpPr>
            <a:spLocks noGrp="1"/>
          </p:cNvSpPr>
          <p:nvPr>
            <p:ph type="title"/>
          </p:nvPr>
        </p:nvSpPr>
        <p:spPr>
          <a:xfrm>
            <a:off x="357158" y="428604"/>
            <a:ext cx="8229600" cy="1219200"/>
          </a:xfrm>
        </p:spPr>
        <p:txBody>
          <a:bodyPr/>
          <a:lstStyle/>
          <a:p>
            <a:r>
              <a:rPr lang="nl-NL" dirty="0" smtClean="0"/>
              <a:t>De 7 lagen van het OSI Model</a:t>
            </a:r>
            <a:endParaRPr lang="nl-NL" dirty="0"/>
          </a:p>
        </p:txBody>
      </p:sp>
      <p:pic>
        <p:nvPicPr>
          <p:cNvPr id="34" name="Picture 1"/>
          <p:cNvPicPr>
            <a:picLocks noChangeAspect="1" noChangeArrowheads="1"/>
          </p:cNvPicPr>
          <p:nvPr/>
        </p:nvPicPr>
        <p:blipFill>
          <a:blip r:embed="rId2" cstate="print"/>
          <a:srcRect/>
          <a:stretch>
            <a:fillRect/>
          </a:stretch>
        </p:blipFill>
        <p:spPr bwMode="auto">
          <a:xfrm rot="155840">
            <a:off x="7314413" y="71414"/>
            <a:ext cx="1615305" cy="1143008"/>
          </a:xfrm>
          <a:prstGeom prst="rect">
            <a:avLst/>
          </a:prstGeom>
          <a:noFill/>
          <a:ln w="9525">
            <a:noFill/>
            <a:miter lim="800000"/>
            <a:headEnd/>
            <a:tailEnd/>
          </a:ln>
          <a:effectLst/>
        </p:spPr>
      </p:pic>
      <p:grpSp>
        <p:nvGrpSpPr>
          <p:cNvPr id="51" name="Groep 50"/>
          <p:cNvGrpSpPr/>
          <p:nvPr/>
        </p:nvGrpSpPr>
        <p:grpSpPr>
          <a:xfrm>
            <a:off x="3552825" y="1796444"/>
            <a:ext cx="5591175" cy="7580918"/>
            <a:chOff x="3552825" y="1796444"/>
            <a:chExt cx="5591175" cy="7580918"/>
          </a:xfrm>
        </p:grpSpPr>
        <p:pic>
          <p:nvPicPr>
            <p:cNvPr id="8197" name="Picture 5"/>
            <p:cNvPicPr>
              <a:picLocks noChangeAspect="1" noChangeArrowheads="1"/>
            </p:cNvPicPr>
            <p:nvPr/>
          </p:nvPicPr>
          <p:blipFill>
            <a:blip r:embed="rId3" cstate="print"/>
            <a:srcRect/>
            <a:stretch>
              <a:fillRect/>
            </a:stretch>
          </p:blipFill>
          <p:spPr bwMode="auto">
            <a:xfrm>
              <a:off x="3571869" y="1796444"/>
              <a:ext cx="4857783" cy="2918440"/>
            </a:xfrm>
            <a:prstGeom prst="rect">
              <a:avLst/>
            </a:prstGeom>
            <a:noFill/>
            <a:ln w="9525">
              <a:noFill/>
              <a:miter lim="800000"/>
              <a:headEnd/>
              <a:tailEnd/>
            </a:ln>
            <a:effectLst/>
          </p:spPr>
        </p:pic>
        <p:pic>
          <p:nvPicPr>
            <p:cNvPr id="8199" name="Picture 7" descr="http://www.intelliadmin.com/images/Hotmail%20with%20outlook%20breaks%20with%20IE%207.gif"/>
            <p:cNvPicPr>
              <a:picLocks noChangeAspect="1" noChangeArrowheads="1"/>
            </p:cNvPicPr>
            <p:nvPr/>
          </p:nvPicPr>
          <p:blipFill>
            <a:blip r:embed="rId4" cstate="print"/>
            <a:srcRect/>
            <a:stretch>
              <a:fillRect/>
            </a:stretch>
          </p:blipFill>
          <p:spPr bwMode="auto">
            <a:xfrm>
              <a:off x="3552825" y="4338637"/>
              <a:ext cx="5591175" cy="5038725"/>
            </a:xfrm>
            <a:prstGeom prst="rect">
              <a:avLst/>
            </a:prstGeom>
            <a:noFill/>
          </p:spPr>
        </p:pic>
        <p:sp>
          <p:nvSpPr>
            <p:cNvPr id="40" name="Tekstvak 39"/>
            <p:cNvSpPr txBox="1"/>
            <p:nvPr/>
          </p:nvSpPr>
          <p:spPr>
            <a:xfrm>
              <a:off x="5857884" y="3286124"/>
              <a:ext cx="2428892" cy="923330"/>
            </a:xfrm>
            <a:prstGeom prst="rect">
              <a:avLst/>
            </a:prstGeom>
            <a:solidFill>
              <a:schemeClr val="bg1">
                <a:alpha val="55000"/>
              </a:schemeClr>
            </a:solidFill>
          </p:spPr>
          <p:txBody>
            <a:bodyPr wrap="square" rtlCol="0">
              <a:spAutoFit/>
            </a:bodyPr>
            <a:lstStyle/>
            <a:p>
              <a:r>
                <a:rPr lang="nl-NL" dirty="0" smtClean="0"/>
                <a:t>SMTP </a:t>
              </a:r>
              <a:r>
                <a:rPr lang="nl-NL" dirty="0" err="1" smtClean="0"/>
                <a:t>Header</a:t>
              </a:r>
              <a:endParaRPr lang="nl-NL" dirty="0" smtClean="0"/>
            </a:p>
            <a:p>
              <a:r>
                <a:rPr lang="nl-NL" dirty="0" smtClean="0"/>
                <a:t>Bevat o.a. e-mail adres</a:t>
              </a:r>
            </a:p>
            <a:p>
              <a:r>
                <a:rPr lang="nl-NL" dirty="0" smtClean="0"/>
                <a:t>zender &amp; ontvanger</a:t>
              </a:r>
              <a:endParaRPr lang="nl-NL" dirty="0"/>
            </a:p>
          </p:txBody>
        </p:sp>
        <p:cxnSp>
          <p:nvCxnSpPr>
            <p:cNvPr id="44" name="Rechte verbindingslijn 43"/>
            <p:cNvCxnSpPr/>
            <p:nvPr/>
          </p:nvCxnSpPr>
          <p:spPr>
            <a:xfrm>
              <a:off x="4500562" y="2357430"/>
              <a:ext cx="121444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p:cNvCxnSpPr/>
            <p:nvPr/>
          </p:nvCxnSpPr>
          <p:spPr>
            <a:xfrm>
              <a:off x="4214810" y="2643182"/>
              <a:ext cx="171451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p:cNvCxnSpPr/>
            <p:nvPr/>
          </p:nvCxnSpPr>
          <p:spPr>
            <a:xfrm>
              <a:off x="3571868" y="3857628"/>
              <a:ext cx="107157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Tekstvak 49"/>
            <p:cNvSpPr txBox="1"/>
            <p:nvPr/>
          </p:nvSpPr>
          <p:spPr>
            <a:xfrm>
              <a:off x="5286380" y="6143644"/>
              <a:ext cx="3429024" cy="646331"/>
            </a:xfrm>
            <a:prstGeom prst="rect">
              <a:avLst/>
            </a:prstGeom>
            <a:solidFill>
              <a:schemeClr val="bg1">
                <a:alpha val="55000"/>
              </a:schemeClr>
            </a:solidFill>
          </p:spPr>
          <p:txBody>
            <a:bodyPr wrap="square" rtlCol="0">
              <a:spAutoFit/>
            </a:bodyPr>
            <a:lstStyle/>
            <a:p>
              <a:r>
                <a:rPr lang="nl-NL" dirty="0" smtClean="0"/>
                <a:t>De SMTP </a:t>
              </a:r>
              <a:r>
                <a:rPr lang="nl-NL" dirty="0" err="1" smtClean="0"/>
                <a:t>header</a:t>
              </a:r>
              <a:r>
                <a:rPr lang="nl-NL" dirty="0" smtClean="0"/>
                <a:t> maakt het zenden en ontvangen van mail mogelijk</a:t>
              </a:r>
              <a:endParaRPr lang="nl-NL" dirty="0"/>
            </a:p>
          </p:txBody>
        </p:sp>
      </p:grpSp>
      <p:sp>
        <p:nvSpPr>
          <p:cNvPr id="35" name="Tekstvak 34"/>
          <p:cNvSpPr txBox="1"/>
          <p:nvPr/>
        </p:nvSpPr>
        <p:spPr>
          <a:xfrm>
            <a:off x="571472" y="1714488"/>
            <a:ext cx="473206" cy="461665"/>
          </a:xfrm>
          <a:prstGeom prst="rect">
            <a:avLst/>
          </a:prstGeom>
          <a:noFill/>
        </p:spPr>
        <p:txBody>
          <a:bodyPr wrap="none" rtlCol="0">
            <a:spAutoFit/>
          </a:bodyPr>
          <a:lstStyle/>
          <a:p>
            <a:r>
              <a:rPr lang="nl-NL" sz="2400" dirty="0" smtClean="0">
                <a:solidFill>
                  <a:schemeClr val="tx2">
                    <a:lumMod val="50000"/>
                  </a:schemeClr>
                </a:solidFill>
                <a:effectLst>
                  <a:outerShdw blurRad="38100" dist="38100" dir="2700000" algn="tl">
                    <a:srgbClr val="000000">
                      <a:alpha val="43137"/>
                    </a:srgbClr>
                  </a:outerShdw>
                </a:effectLst>
              </a:rPr>
              <a:t>L7</a:t>
            </a:r>
            <a:endParaRPr lang="nl-NL" sz="2400" dirty="0">
              <a:solidFill>
                <a:schemeClr val="tx2">
                  <a:lumMod val="50000"/>
                </a:schemeClr>
              </a:solidFill>
              <a:effectLst>
                <a:outerShdw blurRad="38100" dist="38100" dir="2700000" algn="tl">
                  <a:srgbClr val="000000">
                    <a:alpha val="43137"/>
                  </a:srgbClr>
                </a:outerShdw>
              </a:effectLst>
            </a:endParaRPr>
          </a:p>
        </p:txBody>
      </p:sp>
      <p:sp>
        <p:nvSpPr>
          <p:cNvPr id="36" name="Tekstvak 35"/>
          <p:cNvSpPr txBox="1"/>
          <p:nvPr/>
        </p:nvSpPr>
        <p:spPr>
          <a:xfrm>
            <a:off x="566271" y="2467269"/>
            <a:ext cx="473206" cy="461665"/>
          </a:xfrm>
          <a:prstGeom prst="rect">
            <a:avLst/>
          </a:prstGeom>
          <a:noFill/>
        </p:spPr>
        <p:txBody>
          <a:bodyPr wrap="none" rtlCol="0">
            <a:spAutoFit/>
          </a:bodyPr>
          <a:lstStyle/>
          <a:p>
            <a:r>
              <a:rPr lang="nl-NL" sz="2400" dirty="0" smtClean="0">
                <a:solidFill>
                  <a:schemeClr val="tx2">
                    <a:lumMod val="50000"/>
                  </a:schemeClr>
                </a:solidFill>
                <a:effectLst>
                  <a:outerShdw blurRad="38100" dist="38100" dir="2700000" algn="tl">
                    <a:srgbClr val="000000">
                      <a:alpha val="43137"/>
                    </a:srgbClr>
                  </a:outerShdw>
                </a:effectLst>
              </a:rPr>
              <a:t>L6</a:t>
            </a:r>
            <a:endParaRPr lang="nl-NL" sz="2400" dirty="0">
              <a:solidFill>
                <a:schemeClr val="tx2">
                  <a:lumMod val="50000"/>
                </a:schemeClr>
              </a:solidFill>
              <a:effectLst>
                <a:outerShdw blurRad="38100" dist="38100" dir="2700000" algn="tl">
                  <a:srgbClr val="000000">
                    <a:alpha val="43137"/>
                  </a:srgbClr>
                </a:outerShdw>
              </a:effectLst>
            </a:endParaRPr>
          </a:p>
        </p:txBody>
      </p:sp>
      <p:sp>
        <p:nvSpPr>
          <p:cNvPr id="37" name="Tekstvak 36"/>
          <p:cNvSpPr txBox="1"/>
          <p:nvPr/>
        </p:nvSpPr>
        <p:spPr>
          <a:xfrm>
            <a:off x="547732" y="3038773"/>
            <a:ext cx="473206" cy="461665"/>
          </a:xfrm>
          <a:prstGeom prst="rect">
            <a:avLst/>
          </a:prstGeom>
          <a:noFill/>
        </p:spPr>
        <p:txBody>
          <a:bodyPr wrap="none" rtlCol="0">
            <a:spAutoFit/>
          </a:bodyPr>
          <a:lstStyle/>
          <a:p>
            <a:r>
              <a:rPr lang="nl-NL" sz="2400" dirty="0" smtClean="0">
                <a:solidFill>
                  <a:schemeClr val="tx2">
                    <a:lumMod val="50000"/>
                  </a:schemeClr>
                </a:solidFill>
                <a:effectLst>
                  <a:outerShdw blurRad="38100" dist="38100" dir="2700000" algn="tl">
                    <a:srgbClr val="000000">
                      <a:alpha val="43137"/>
                    </a:srgbClr>
                  </a:outerShdw>
                </a:effectLst>
              </a:rPr>
              <a:t>L5</a:t>
            </a:r>
            <a:endParaRPr lang="nl-NL" sz="2400" dirty="0">
              <a:solidFill>
                <a:schemeClr val="tx2">
                  <a:lumMod val="50000"/>
                </a:schemeClr>
              </a:solidFill>
              <a:effectLst>
                <a:outerShdw blurRad="38100" dist="38100" dir="2700000" algn="tl">
                  <a:srgbClr val="000000">
                    <a:alpha val="43137"/>
                  </a:srgbClr>
                </a:outerShdw>
              </a:effectLst>
            </a:endParaRPr>
          </a:p>
        </p:txBody>
      </p:sp>
      <p:sp>
        <p:nvSpPr>
          <p:cNvPr id="38" name="Tekstvak 37"/>
          <p:cNvSpPr txBox="1"/>
          <p:nvPr/>
        </p:nvSpPr>
        <p:spPr>
          <a:xfrm>
            <a:off x="547732" y="3786190"/>
            <a:ext cx="519694" cy="461665"/>
          </a:xfrm>
          <a:prstGeom prst="rect">
            <a:avLst/>
          </a:prstGeom>
          <a:noFill/>
        </p:spPr>
        <p:txBody>
          <a:bodyPr wrap="none" rtlCol="0">
            <a:spAutoFit/>
          </a:bodyPr>
          <a:lstStyle/>
          <a:p>
            <a:r>
              <a:rPr lang="nl-NL" sz="2400" dirty="0" smtClean="0">
                <a:solidFill>
                  <a:schemeClr val="tx2">
                    <a:lumMod val="50000"/>
                  </a:schemeClr>
                </a:solidFill>
                <a:effectLst>
                  <a:outerShdw blurRad="38100" dist="38100" dir="2700000" algn="tl">
                    <a:srgbClr val="000000">
                      <a:alpha val="43137"/>
                    </a:srgbClr>
                  </a:outerShdw>
                </a:effectLst>
              </a:rPr>
              <a:t>L4</a:t>
            </a:r>
            <a:endParaRPr lang="nl-NL" sz="2400" dirty="0">
              <a:solidFill>
                <a:schemeClr val="tx2">
                  <a:lumMod val="50000"/>
                </a:schemeClr>
              </a:solidFill>
              <a:effectLst>
                <a:outerShdw blurRad="38100" dist="38100" dir="2700000" algn="tl">
                  <a:srgbClr val="000000">
                    <a:alpha val="43137"/>
                  </a:srgbClr>
                </a:outerShdw>
              </a:effectLst>
            </a:endParaRPr>
          </a:p>
        </p:txBody>
      </p:sp>
      <p:sp>
        <p:nvSpPr>
          <p:cNvPr id="39" name="Tekstvak 38"/>
          <p:cNvSpPr txBox="1"/>
          <p:nvPr/>
        </p:nvSpPr>
        <p:spPr>
          <a:xfrm>
            <a:off x="547732" y="4429132"/>
            <a:ext cx="473206" cy="461665"/>
          </a:xfrm>
          <a:prstGeom prst="rect">
            <a:avLst/>
          </a:prstGeom>
          <a:noFill/>
        </p:spPr>
        <p:txBody>
          <a:bodyPr wrap="none" rtlCol="0">
            <a:spAutoFit/>
          </a:bodyPr>
          <a:lstStyle/>
          <a:p>
            <a:r>
              <a:rPr lang="nl-NL" sz="2400" dirty="0" smtClean="0">
                <a:solidFill>
                  <a:schemeClr val="tx2">
                    <a:lumMod val="50000"/>
                  </a:schemeClr>
                </a:solidFill>
                <a:effectLst>
                  <a:outerShdw blurRad="38100" dist="38100" dir="2700000" algn="tl">
                    <a:srgbClr val="000000">
                      <a:alpha val="43137"/>
                    </a:srgbClr>
                  </a:outerShdw>
                </a:effectLst>
              </a:rPr>
              <a:t>L3</a:t>
            </a:r>
            <a:endParaRPr lang="nl-NL" sz="2400" dirty="0">
              <a:solidFill>
                <a:schemeClr val="tx2">
                  <a:lumMod val="50000"/>
                </a:schemeClr>
              </a:solidFill>
              <a:effectLst>
                <a:outerShdw blurRad="38100" dist="38100" dir="2700000" algn="tl">
                  <a:srgbClr val="000000">
                    <a:alpha val="43137"/>
                  </a:srgbClr>
                </a:outerShdw>
              </a:effectLst>
            </a:endParaRPr>
          </a:p>
        </p:txBody>
      </p:sp>
      <p:sp>
        <p:nvSpPr>
          <p:cNvPr id="41" name="Tekstvak 40"/>
          <p:cNvSpPr txBox="1"/>
          <p:nvPr/>
        </p:nvSpPr>
        <p:spPr>
          <a:xfrm>
            <a:off x="547732" y="5110475"/>
            <a:ext cx="473206" cy="461665"/>
          </a:xfrm>
          <a:prstGeom prst="rect">
            <a:avLst/>
          </a:prstGeom>
          <a:noFill/>
        </p:spPr>
        <p:txBody>
          <a:bodyPr wrap="none" rtlCol="0">
            <a:spAutoFit/>
          </a:bodyPr>
          <a:lstStyle/>
          <a:p>
            <a:r>
              <a:rPr lang="nl-NL" sz="2400" dirty="0" smtClean="0">
                <a:solidFill>
                  <a:schemeClr val="tx2">
                    <a:lumMod val="50000"/>
                  </a:schemeClr>
                </a:solidFill>
                <a:effectLst>
                  <a:outerShdw blurRad="38100" dist="38100" dir="2700000" algn="tl">
                    <a:srgbClr val="000000">
                      <a:alpha val="43137"/>
                    </a:srgbClr>
                  </a:outerShdw>
                </a:effectLst>
              </a:rPr>
              <a:t>L2</a:t>
            </a:r>
            <a:endParaRPr lang="nl-NL" sz="2400" dirty="0">
              <a:solidFill>
                <a:schemeClr val="tx2">
                  <a:lumMod val="50000"/>
                </a:schemeClr>
              </a:solidFill>
              <a:effectLst>
                <a:outerShdw blurRad="38100" dist="38100" dir="2700000" algn="tl">
                  <a:srgbClr val="000000">
                    <a:alpha val="43137"/>
                  </a:srgbClr>
                </a:outerShdw>
              </a:effectLst>
            </a:endParaRPr>
          </a:p>
        </p:txBody>
      </p:sp>
      <p:sp>
        <p:nvSpPr>
          <p:cNvPr id="42" name="Tekstvak 41"/>
          <p:cNvSpPr txBox="1"/>
          <p:nvPr/>
        </p:nvSpPr>
        <p:spPr>
          <a:xfrm>
            <a:off x="547732" y="5715016"/>
            <a:ext cx="473206" cy="461665"/>
          </a:xfrm>
          <a:prstGeom prst="rect">
            <a:avLst/>
          </a:prstGeom>
          <a:noFill/>
        </p:spPr>
        <p:txBody>
          <a:bodyPr wrap="none" rtlCol="0">
            <a:spAutoFit/>
          </a:bodyPr>
          <a:lstStyle/>
          <a:p>
            <a:r>
              <a:rPr lang="nl-NL" sz="2400" dirty="0" smtClean="0">
                <a:solidFill>
                  <a:schemeClr val="tx2">
                    <a:lumMod val="50000"/>
                  </a:schemeClr>
                </a:solidFill>
                <a:effectLst>
                  <a:outerShdw blurRad="38100" dist="38100" dir="2700000" algn="tl">
                    <a:srgbClr val="000000">
                      <a:alpha val="43137"/>
                    </a:srgbClr>
                  </a:outerShdw>
                </a:effectLst>
              </a:rPr>
              <a:t>L1</a:t>
            </a:r>
            <a:endParaRPr lang="nl-NL" sz="2400" dirty="0">
              <a:solidFill>
                <a:schemeClr val="tx2">
                  <a:lumMod val="50000"/>
                </a:schemeClr>
              </a:solidFill>
              <a:effectLst>
                <a:outerShdw blurRad="38100" dist="38100" dir="2700000" algn="tl">
                  <a:srgbClr val="000000">
                    <a:alpha val="43137"/>
                  </a:srgbClr>
                </a:outerShdw>
              </a:effectLst>
            </a:endParaRPr>
          </a:p>
        </p:txBody>
      </p:sp>
      <p:pic>
        <p:nvPicPr>
          <p:cNvPr id="4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908" y="-27384"/>
            <a:ext cx="860684" cy="860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1+#ppt_w/2"/>
                                          </p:val>
                                        </p:tav>
                                        <p:tav tm="100000">
                                          <p:val>
                                            <p:strVal val="#ppt_x"/>
                                          </p:val>
                                        </p:tav>
                                      </p:tavLst>
                                    </p:anim>
                                    <p:anim calcmode="lin" valueType="num">
                                      <p:cBhvr additive="base">
                                        <p:cTn id="8"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4"/>
          <p:cNvGrpSpPr/>
          <p:nvPr/>
        </p:nvGrpSpPr>
        <p:grpSpPr>
          <a:xfrm>
            <a:off x="1000100" y="1714488"/>
            <a:ext cx="2286016" cy="4500594"/>
            <a:chOff x="571472" y="1785926"/>
            <a:chExt cx="3000396" cy="5429288"/>
          </a:xfrm>
        </p:grpSpPr>
        <p:sp>
          <p:nvSpPr>
            <p:cNvPr id="8" name="Rechthoek 7"/>
            <p:cNvSpPr/>
            <p:nvPr/>
          </p:nvSpPr>
          <p:spPr>
            <a:xfrm>
              <a:off x="571472" y="1785926"/>
              <a:ext cx="300039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smtClean="0">
                  <a:solidFill>
                    <a:schemeClr val="bg1"/>
                  </a:solidFill>
                  <a:effectLst>
                    <a:outerShdw blurRad="38100" dist="38100" dir="2700000" algn="tl">
                      <a:srgbClr val="000000">
                        <a:alpha val="43137"/>
                      </a:srgbClr>
                    </a:outerShdw>
                  </a:effectLst>
                </a:rPr>
                <a:t> Toepassingslaag</a:t>
              </a:r>
              <a:endParaRPr lang="nl-NL" sz="2000" dirty="0">
                <a:solidFill>
                  <a:schemeClr val="bg1"/>
                </a:solidFill>
                <a:effectLst>
                  <a:outerShdw blurRad="38100" dist="38100" dir="2700000" algn="tl">
                    <a:srgbClr val="000000">
                      <a:alpha val="43137"/>
                    </a:srgbClr>
                  </a:outerShdw>
                </a:effectLst>
              </a:endParaRPr>
            </a:p>
          </p:txBody>
        </p:sp>
        <p:sp>
          <p:nvSpPr>
            <p:cNvPr id="9" name="Rechthoek 8"/>
            <p:cNvSpPr/>
            <p:nvPr/>
          </p:nvSpPr>
          <p:spPr>
            <a:xfrm>
              <a:off x="571472" y="2571744"/>
              <a:ext cx="300039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smtClean="0">
                  <a:solidFill>
                    <a:schemeClr val="bg1"/>
                  </a:solidFill>
                  <a:effectLst>
                    <a:outerShdw blurRad="38100" dist="38100" dir="2700000" algn="tl">
                      <a:srgbClr val="000000">
                        <a:alpha val="43137"/>
                      </a:srgbClr>
                    </a:outerShdw>
                  </a:effectLst>
                </a:rPr>
                <a:t> Presentatielaag</a:t>
              </a:r>
              <a:endParaRPr lang="nl-NL" sz="2000" dirty="0">
                <a:solidFill>
                  <a:schemeClr val="bg1"/>
                </a:solidFill>
                <a:effectLst>
                  <a:outerShdw blurRad="38100" dist="38100" dir="2700000" algn="tl">
                    <a:srgbClr val="000000">
                      <a:alpha val="43137"/>
                    </a:srgbClr>
                  </a:outerShdw>
                </a:effectLst>
              </a:endParaRPr>
            </a:p>
          </p:txBody>
        </p:sp>
        <p:sp>
          <p:nvSpPr>
            <p:cNvPr id="10" name="Rechthoek 9"/>
            <p:cNvSpPr/>
            <p:nvPr/>
          </p:nvSpPr>
          <p:spPr>
            <a:xfrm>
              <a:off x="571472" y="5786454"/>
              <a:ext cx="300039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smtClean="0">
                  <a:solidFill>
                    <a:schemeClr val="bg1"/>
                  </a:solidFill>
                  <a:effectLst>
                    <a:outerShdw blurRad="38100" dist="38100" dir="2700000" algn="tl">
                      <a:srgbClr val="000000">
                        <a:alpha val="43137"/>
                      </a:srgbClr>
                    </a:outerShdw>
                  </a:effectLst>
                </a:rPr>
                <a:t> Datalink laag</a:t>
              </a:r>
              <a:endParaRPr lang="nl-NL" sz="2000" dirty="0">
                <a:solidFill>
                  <a:schemeClr val="bg1"/>
                </a:solidFill>
                <a:effectLst>
                  <a:outerShdw blurRad="38100" dist="38100" dir="2700000" algn="tl">
                    <a:srgbClr val="000000">
                      <a:alpha val="43137"/>
                    </a:srgbClr>
                  </a:outerShdw>
                </a:effectLst>
              </a:endParaRPr>
            </a:p>
          </p:txBody>
        </p:sp>
        <p:sp>
          <p:nvSpPr>
            <p:cNvPr id="11" name="Rechthoek 10"/>
            <p:cNvSpPr/>
            <p:nvPr/>
          </p:nvSpPr>
          <p:spPr>
            <a:xfrm>
              <a:off x="571472" y="5000636"/>
              <a:ext cx="300039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smtClean="0">
                  <a:solidFill>
                    <a:schemeClr val="bg1"/>
                  </a:solidFill>
                  <a:effectLst>
                    <a:outerShdw blurRad="38100" dist="38100" dir="2700000" algn="tl">
                      <a:srgbClr val="000000">
                        <a:alpha val="43137"/>
                      </a:srgbClr>
                    </a:outerShdw>
                  </a:effectLst>
                </a:rPr>
                <a:t> Netwerklaag</a:t>
              </a:r>
              <a:endParaRPr lang="nl-NL" sz="2000" dirty="0">
                <a:solidFill>
                  <a:schemeClr val="bg1"/>
                </a:solidFill>
                <a:effectLst>
                  <a:outerShdw blurRad="38100" dist="38100" dir="2700000" algn="tl">
                    <a:srgbClr val="000000">
                      <a:alpha val="43137"/>
                    </a:srgbClr>
                  </a:outerShdw>
                </a:effectLst>
              </a:endParaRPr>
            </a:p>
          </p:txBody>
        </p:sp>
        <p:sp>
          <p:nvSpPr>
            <p:cNvPr id="12" name="Rechthoek 11"/>
            <p:cNvSpPr/>
            <p:nvPr/>
          </p:nvSpPr>
          <p:spPr>
            <a:xfrm>
              <a:off x="571472" y="3357562"/>
              <a:ext cx="3000396" cy="6429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smtClean="0">
                  <a:solidFill>
                    <a:schemeClr val="tx1"/>
                  </a:solidFill>
                  <a:effectLst>
                    <a:outerShdw blurRad="38100" dist="38100" dir="2700000" algn="tl">
                      <a:srgbClr val="000000">
                        <a:alpha val="43137"/>
                      </a:srgbClr>
                    </a:outerShdw>
                  </a:effectLst>
                </a:rPr>
                <a:t> Sessielaag</a:t>
              </a:r>
              <a:endParaRPr lang="nl-NL" sz="2000" dirty="0">
                <a:solidFill>
                  <a:schemeClr val="tx1"/>
                </a:solidFill>
                <a:effectLst>
                  <a:outerShdw blurRad="38100" dist="38100" dir="2700000" algn="tl">
                    <a:srgbClr val="000000">
                      <a:alpha val="43137"/>
                    </a:srgbClr>
                  </a:outerShdw>
                </a:effectLst>
              </a:endParaRPr>
            </a:p>
          </p:txBody>
        </p:sp>
        <p:sp>
          <p:nvSpPr>
            <p:cNvPr id="13" name="Rechthoek 12"/>
            <p:cNvSpPr/>
            <p:nvPr/>
          </p:nvSpPr>
          <p:spPr>
            <a:xfrm>
              <a:off x="571472" y="4214818"/>
              <a:ext cx="300039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smtClean="0">
                  <a:solidFill>
                    <a:schemeClr val="bg1"/>
                  </a:solidFill>
                  <a:effectLst>
                    <a:outerShdw blurRad="38100" dist="38100" dir="2700000" algn="tl">
                      <a:srgbClr val="000000">
                        <a:alpha val="43137"/>
                      </a:srgbClr>
                    </a:outerShdw>
                  </a:effectLst>
                </a:rPr>
                <a:t> Transportlaag</a:t>
              </a:r>
              <a:endParaRPr lang="nl-NL" sz="2000" dirty="0">
                <a:solidFill>
                  <a:schemeClr val="bg1"/>
                </a:solidFill>
                <a:effectLst>
                  <a:outerShdw blurRad="38100" dist="38100" dir="2700000" algn="tl">
                    <a:srgbClr val="000000">
                      <a:alpha val="43137"/>
                    </a:srgbClr>
                  </a:outerShdw>
                </a:effectLst>
              </a:endParaRPr>
            </a:p>
          </p:txBody>
        </p:sp>
        <p:sp>
          <p:nvSpPr>
            <p:cNvPr id="14" name="Rechthoek 13"/>
            <p:cNvSpPr/>
            <p:nvPr/>
          </p:nvSpPr>
          <p:spPr>
            <a:xfrm>
              <a:off x="571472" y="6572272"/>
              <a:ext cx="300039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smtClean="0">
                  <a:solidFill>
                    <a:schemeClr val="bg1"/>
                  </a:solidFill>
                  <a:effectLst>
                    <a:outerShdw blurRad="38100" dist="38100" dir="2700000" algn="tl">
                      <a:srgbClr val="000000">
                        <a:alpha val="43137"/>
                      </a:srgbClr>
                    </a:outerShdw>
                  </a:effectLst>
                </a:rPr>
                <a:t> Fysieke laag</a:t>
              </a:r>
              <a:endParaRPr lang="nl-NL" sz="2000" dirty="0">
                <a:solidFill>
                  <a:schemeClr val="bg1"/>
                </a:solidFill>
                <a:effectLst>
                  <a:outerShdw blurRad="38100" dist="38100" dir="2700000" algn="tl">
                    <a:srgbClr val="000000">
                      <a:alpha val="43137"/>
                    </a:srgbClr>
                  </a:outerShdw>
                </a:effectLst>
              </a:endParaRPr>
            </a:p>
          </p:txBody>
        </p:sp>
      </p:grpSp>
      <p:sp>
        <p:nvSpPr>
          <p:cNvPr id="25" name="Titel 2"/>
          <p:cNvSpPr txBox="1">
            <a:spLocks/>
          </p:cNvSpPr>
          <p:nvPr/>
        </p:nvSpPr>
        <p:spPr>
          <a:xfrm>
            <a:off x="509558" y="581004"/>
            <a:ext cx="8229600" cy="1219200"/>
          </a:xfrm>
          <a:prstGeom prst="rect">
            <a:avLst/>
          </a:prstGeom>
          <a:ln w="6350" cap="rnd">
            <a:noFill/>
          </a:ln>
        </p:spPr>
        <p:txBody>
          <a:bodyPr vert="horz" rtlCol="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nl-NL" sz="4200" b="0" i="0" u="none" strike="noStrike" kern="1200" cap="none" spc="-100" normalizeH="0" baseline="0" noProof="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endParaRPr>
          </a:p>
        </p:txBody>
      </p:sp>
      <p:sp>
        <p:nvSpPr>
          <p:cNvPr id="27" name="Titel 2"/>
          <p:cNvSpPr>
            <a:spLocks noGrp="1"/>
          </p:cNvSpPr>
          <p:nvPr>
            <p:ph type="title"/>
          </p:nvPr>
        </p:nvSpPr>
        <p:spPr>
          <a:xfrm>
            <a:off x="357158" y="428604"/>
            <a:ext cx="8229600" cy="1219200"/>
          </a:xfrm>
        </p:spPr>
        <p:txBody>
          <a:bodyPr/>
          <a:lstStyle/>
          <a:p>
            <a:r>
              <a:rPr lang="nl-NL" dirty="0" smtClean="0"/>
              <a:t>De 7 lagen van het OSI Model</a:t>
            </a:r>
            <a:endParaRPr lang="nl-NL" dirty="0"/>
          </a:p>
        </p:txBody>
      </p:sp>
      <p:sp>
        <p:nvSpPr>
          <p:cNvPr id="29" name="Rechthoek 28"/>
          <p:cNvSpPr/>
          <p:nvPr/>
        </p:nvSpPr>
        <p:spPr>
          <a:xfrm>
            <a:off x="3500430" y="1714488"/>
            <a:ext cx="5000660" cy="450059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nl-NL" sz="2000" dirty="0" smtClean="0">
                <a:solidFill>
                  <a:schemeClr val="tx1"/>
                </a:solidFill>
              </a:rPr>
              <a:t>Deze laag wordt ook wel de </a:t>
            </a:r>
            <a:r>
              <a:rPr lang="nl-NL" sz="2000" dirty="0" err="1" smtClean="0">
                <a:solidFill>
                  <a:schemeClr val="tx1"/>
                </a:solidFill>
              </a:rPr>
              <a:t>toepassingsverbindingslaag</a:t>
            </a:r>
            <a:r>
              <a:rPr lang="nl-NL" sz="2000" dirty="0" smtClean="0">
                <a:solidFill>
                  <a:schemeClr val="tx1"/>
                </a:solidFill>
              </a:rPr>
              <a:t> genoemd. De sessie laag maakt de </a:t>
            </a:r>
            <a:r>
              <a:rPr lang="nl-NL" sz="2000" dirty="0" err="1" smtClean="0">
                <a:solidFill>
                  <a:schemeClr val="tx1"/>
                </a:solidFill>
              </a:rPr>
              <a:t>communcatie</a:t>
            </a:r>
            <a:r>
              <a:rPr lang="nl-NL" sz="2000" dirty="0" smtClean="0">
                <a:solidFill>
                  <a:schemeClr val="tx1"/>
                </a:solidFill>
              </a:rPr>
              <a:t> tussen twee dezelfde applicaties op verschillende </a:t>
            </a:r>
            <a:r>
              <a:rPr lang="nl-NL" sz="2000" dirty="0" err="1" smtClean="0">
                <a:solidFill>
                  <a:schemeClr val="tx1"/>
                </a:solidFill>
              </a:rPr>
              <a:t>clients</a:t>
            </a:r>
            <a:r>
              <a:rPr lang="nl-NL" sz="2000" dirty="0" smtClean="0">
                <a:solidFill>
                  <a:schemeClr val="tx1"/>
                </a:solidFill>
              </a:rPr>
              <a:t> mogelijk. </a:t>
            </a:r>
          </a:p>
          <a:p>
            <a:endParaRPr lang="nl-NL" sz="2000" dirty="0">
              <a:solidFill>
                <a:schemeClr val="tx1"/>
              </a:solidFill>
            </a:endParaRPr>
          </a:p>
          <a:p>
            <a:r>
              <a:rPr lang="nl-NL" sz="2000" dirty="0" smtClean="0">
                <a:solidFill>
                  <a:schemeClr val="tx1"/>
                </a:solidFill>
              </a:rPr>
              <a:t>Deze onderhoud namelijk een virtuele verbinding. Bij dataverzending voegt deze laag controlepunten toe. Stel je verzend 10mb en na 8mb te hebben verzonden stopt de verbinding ermee. Dan zoekt de sessielaag het laatste </a:t>
            </a:r>
            <a:r>
              <a:rPr lang="nl-NL" sz="2000" dirty="0" err="1" smtClean="0">
                <a:solidFill>
                  <a:schemeClr val="tx1"/>
                </a:solidFill>
              </a:rPr>
              <a:t>contolepunt</a:t>
            </a:r>
            <a:r>
              <a:rPr lang="nl-NL" sz="2000" dirty="0" smtClean="0">
                <a:solidFill>
                  <a:schemeClr val="tx1"/>
                </a:solidFill>
              </a:rPr>
              <a:t> op en herzend alleen de data vanaf het laatste controle punt.</a:t>
            </a:r>
          </a:p>
        </p:txBody>
      </p:sp>
      <p:pic>
        <p:nvPicPr>
          <p:cNvPr id="33" name="Picture 1"/>
          <p:cNvPicPr>
            <a:picLocks noChangeAspect="1" noChangeArrowheads="1"/>
          </p:cNvPicPr>
          <p:nvPr/>
        </p:nvPicPr>
        <p:blipFill>
          <a:blip r:embed="rId2" cstate="print"/>
          <a:srcRect/>
          <a:stretch>
            <a:fillRect/>
          </a:stretch>
        </p:blipFill>
        <p:spPr bwMode="auto">
          <a:xfrm rot="155840">
            <a:off x="7314413" y="71414"/>
            <a:ext cx="1615305" cy="1143008"/>
          </a:xfrm>
          <a:prstGeom prst="rect">
            <a:avLst/>
          </a:prstGeom>
          <a:noFill/>
          <a:ln w="9525">
            <a:noFill/>
            <a:miter lim="800000"/>
            <a:headEnd/>
            <a:tailEnd/>
          </a:ln>
          <a:effectLst/>
        </p:spPr>
      </p:pic>
      <p:grpSp>
        <p:nvGrpSpPr>
          <p:cNvPr id="3" name="Groep 2"/>
          <p:cNvGrpSpPr/>
          <p:nvPr/>
        </p:nvGrpSpPr>
        <p:grpSpPr>
          <a:xfrm>
            <a:off x="3571868" y="1785926"/>
            <a:ext cx="5298555" cy="4500594"/>
            <a:chOff x="3571868" y="1785926"/>
            <a:chExt cx="5298555" cy="4500594"/>
          </a:xfrm>
        </p:grpSpPr>
        <p:grpSp>
          <p:nvGrpSpPr>
            <p:cNvPr id="62" name="Groep 61"/>
            <p:cNvGrpSpPr/>
            <p:nvPr/>
          </p:nvGrpSpPr>
          <p:grpSpPr>
            <a:xfrm>
              <a:off x="3571868" y="1785926"/>
              <a:ext cx="5298555" cy="4500594"/>
              <a:chOff x="3571868" y="1785926"/>
              <a:chExt cx="5298555" cy="4500594"/>
            </a:xfrm>
          </p:grpSpPr>
          <p:sp>
            <p:nvSpPr>
              <p:cNvPr id="61" name="Tekstvak 60"/>
              <p:cNvSpPr txBox="1"/>
              <p:nvPr/>
            </p:nvSpPr>
            <p:spPr>
              <a:xfrm rot="5400000">
                <a:off x="7715779" y="3917430"/>
                <a:ext cx="1939955" cy="369332"/>
              </a:xfrm>
              <a:prstGeom prst="rect">
                <a:avLst/>
              </a:prstGeom>
              <a:noFill/>
            </p:spPr>
            <p:txBody>
              <a:bodyPr wrap="none" rtlCol="0">
                <a:spAutoFit/>
              </a:bodyPr>
              <a:lstStyle/>
              <a:p>
                <a:r>
                  <a:rPr lang="nl-NL" dirty="0" smtClean="0">
                    <a:solidFill>
                      <a:srgbClr val="FF0000"/>
                    </a:solidFill>
                  </a:rPr>
                  <a:t>Virtuele verbinding</a:t>
                </a:r>
                <a:endParaRPr lang="nl-NL" dirty="0">
                  <a:solidFill>
                    <a:srgbClr val="FF0000"/>
                  </a:solidFill>
                </a:endParaRPr>
              </a:p>
            </p:txBody>
          </p:sp>
          <p:grpSp>
            <p:nvGrpSpPr>
              <p:cNvPr id="60" name="Groep 59"/>
              <p:cNvGrpSpPr/>
              <p:nvPr/>
            </p:nvGrpSpPr>
            <p:grpSpPr>
              <a:xfrm>
                <a:off x="3571868" y="1785926"/>
                <a:ext cx="5000660" cy="4500594"/>
                <a:chOff x="3571868" y="1785926"/>
                <a:chExt cx="5000660" cy="4500594"/>
              </a:xfrm>
            </p:grpSpPr>
            <p:grpSp>
              <p:nvGrpSpPr>
                <p:cNvPr id="53" name="Groep 52"/>
                <p:cNvGrpSpPr/>
                <p:nvPr/>
              </p:nvGrpSpPr>
              <p:grpSpPr>
                <a:xfrm>
                  <a:off x="3571868" y="1785926"/>
                  <a:ext cx="5000660" cy="4500594"/>
                  <a:chOff x="3571868" y="1785926"/>
                  <a:chExt cx="5000660" cy="4500594"/>
                </a:xfrm>
              </p:grpSpPr>
              <p:grpSp>
                <p:nvGrpSpPr>
                  <p:cNvPr id="50" name="Groep 49"/>
                  <p:cNvGrpSpPr/>
                  <p:nvPr/>
                </p:nvGrpSpPr>
                <p:grpSpPr>
                  <a:xfrm>
                    <a:off x="3571868" y="1785926"/>
                    <a:ext cx="5000660" cy="4500594"/>
                    <a:chOff x="3571868" y="1785926"/>
                    <a:chExt cx="5000660" cy="4500594"/>
                  </a:xfrm>
                </p:grpSpPr>
                <p:pic>
                  <p:nvPicPr>
                    <p:cNvPr id="7174" name="Picture 6" descr="http://images.pcworld.com/reviews/graphics/126262-wlm_b.jpg"/>
                    <p:cNvPicPr>
                      <a:picLocks noChangeAspect="1" noChangeArrowheads="1"/>
                    </p:cNvPicPr>
                    <p:nvPr/>
                  </p:nvPicPr>
                  <p:blipFill>
                    <a:blip r:embed="rId3" cstate="print"/>
                    <a:srcRect/>
                    <a:stretch>
                      <a:fillRect/>
                    </a:stretch>
                  </p:blipFill>
                  <p:spPr bwMode="auto">
                    <a:xfrm>
                      <a:off x="3571868" y="1785926"/>
                      <a:ext cx="4874270" cy="3929090"/>
                    </a:xfrm>
                    <a:prstGeom prst="rect">
                      <a:avLst/>
                    </a:prstGeom>
                    <a:noFill/>
                  </p:spPr>
                </p:pic>
                <p:sp>
                  <p:nvSpPr>
                    <p:cNvPr id="40" name="Tekstvak 39"/>
                    <p:cNvSpPr txBox="1"/>
                    <p:nvPr/>
                  </p:nvSpPr>
                  <p:spPr>
                    <a:xfrm>
                      <a:off x="3571868" y="5640189"/>
                      <a:ext cx="5000660" cy="646331"/>
                    </a:xfrm>
                    <a:prstGeom prst="rect">
                      <a:avLst/>
                    </a:prstGeom>
                    <a:noFill/>
                  </p:spPr>
                  <p:txBody>
                    <a:bodyPr wrap="square" rtlCol="0">
                      <a:spAutoFit/>
                    </a:bodyPr>
                    <a:lstStyle/>
                    <a:p>
                      <a:r>
                        <a:rPr lang="nl-NL" i="1" dirty="0" smtClean="0"/>
                        <a:t>Onderhouden virtuele verbinding tussen applicaties &amp; plaatsen controle punten data zending</a:t>
                      </a:r>
                      <a:endParaRPr lang="nl-NL" i="1" dirty="0"/>
                    </a:p>
                  </p:txBody>
                </p:sp>
                <p:grpSp>
                  <p:nvGrpSpPr>
                    <p:cNvPr id="49" name="Groep 48"/>
                    <p:cNvGrpSpPr/>
                    <p:nvPr/>
                  </p:nvGrpSpPr>
                  <p:grpSpPr>
                    <a:xfrm>
                      <a:off x="3658150" y="3857628"/>
                      <a:ext cx="1199602" cy="1431797"/>
                      <a:chOff x="3670293" y="3857628"/>
                      <a:chExt cx="1199602" cy="1431797"/>
                    </a:xfrm>
                  </p:grpSpPr>
                  <p:sp>
                    <p:nvSpPr>
                      <p:cNvPr id="45" name="Tekstvak 44"/>
                      <p:cNvSpPr txBox="1"/>
                      <p:nvPr/>
                    </p:nvSpPr>
                    <p:spPr>
                      <a:xfrm rot="5400000">
                        <a:off x="3973510" y="4813309"/>
                        <a:ext cx="566181" cy="369332"/>
                      </a:xfrm>
                      <a:prstGeom prst="rect">
                        <a:avLst/>
                      </a:prstGeom>
                      <a:noFill/>
                    </p:spPr>
                    <p:txBody>
                      <a:bodyPr wrap="none" rtlCol="0">
                        <a:spAutoFit/>
                      </a:bodyPr>
                      <a:lstStyle/>
                      <a:p>
                        <a:r>
                          <a:rPr lang="nl-NL" dirty="0" smtClean="0">
                            <a:solidFill>
                              <a:srgbClr val="FF0000"/>
                            </a:solidFill>
                          </a:rPr>
                          <a:t>CP3</a:t>
                        </a:r>
                        <a:endParaRPr lang="nl-NL" dirty="0">
                          <a:solidFill>
                            <a:srgbClr val="FF0000"/>
                          </a:solidFill>
                        </a:endParaRPr>
                      </a:p>
                    </p:txBody>
                  </p:sp>
                  <p:grpSp>
                    <p:nvGrpSpPr>
                      <p:cNvPr id="48" name="Groep 47"/>
                      <p:cNvGrpSpPr/>
                      <p:nvPr/>
                    </p:nvGrpSpPr>
                    <p:grpSpPr>
                      <a:xfrm>
                        <a:off x="3670293" y="3857628"/>
                        <a:ext cx="1199602" cy="1431797"/>
                        <a:chOff x="3670293" y="3857628"/>
                        <a:chExt cx="1199602" cy="1431797"/>
                      </a:xfrm>
                    </p:grpSpPr>
                    <p:cxnSp>
                      <p:nvCxnSpPr>
                        <p:cNvPr id="35" name="Rechte verbindingslijn met pijl 34"/>
                        <p:cNvCxnSpPr/>
                        <p:nvPr/>
                      </p:nvCxnSpPr>
                      <p:spPr>
                        <a:xfrm rot="5400000" flipH="1" flipV="1">
                          <a:off x="3607587" y="4321975"/>
                          <a:ext cx="928694"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Rechte verbindingslijn met pijl 35"/>
                        <p:cNvCxnSpPr/>
                        <p:nvPr/>
                      </p:nvCxnSpPr>
                      <p:spPr>
                        <a:xfrm rot="5400000" flipH="1" flipV="1">
                          <a:off x="3821107" y="4321181"/>
                          <a:ext cx="928694"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Rechte verbindingslijn met pijl 36"/>
                        <p:cNvCxnSpPr/>
                        <p:nvPr/>
                      </p:nvCxnSpPr>
                      <p:spPr>
                        <a:xfrm rot="5400000" flipH="1" flipV="1">
                          <a:off x="4035421" y="4321181"/>
                          <a:ext cx="928694"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Rechte verbindingslijn met pijl 37"/>
                        <p:cNvCxnSpPr/>
                        <p:nvPr/>
                      </p:nvCxnSpPr>
                      <p:spPr>
                        <a:xfrm rot="5400000" flipH="1" flipV="1">
                          <a:off x="3394067" y="4321181"/>
                          <a:ext cx="928694"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Rechte verbindingslijn met pijl 38"/>
                        <p:cNvCxnSpPr/>
                        <p:nvPr/>
                      </p:nvCxnSpPr>
                      <p:spPr>
                        <a:xfrm rot="5400000" flipH="1" flipV="1">
                          <a:off x="4249735" y="4321181"/>
                          <a:ext cx="928694"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Tekstvak 40"/>
                        <p:cNvSpPr txBox="1"/>
                        <p:nvPr/>
                      </p:nvSpPr>
                      <p:spPr>
                        <a:xfrm rot="5561507">
                          <a:off x="3571868" y="4821669"/>
                          <a:ext cx="566181" cy="369332"/>
                        </a:xfrm>
                        <a:prstGeom prst="rect">
                          <a:avLst/>
                        </a:prstGeom>
                        <a:noFill/>
                      </p:spPr>
                      <p:txBody>
                        <a:bodyPr wrap="none" rtlCol="0">
                          <a:spAutoFit/>
                        </a:bodyPr>
                        <a:lstStyle/>
                        <a:p>
                          <a:r>
                            <a:rPr lang="nl-NL" dirty="0" smtClean="0">
                              <a:solidFill>
                                <a:srgbClr val="FF0000"/>
                              </a:solidFill>
                            </a:rPr>
                            <a:t>CP1</a:t>
                          </a:r>
                          <a:endParaRPr lang="nl-NL" dirty="0">
                            <a:solidFill>
                              <a:srgbClr val="FF0000"/>
                            </a:solidFill>
                          </a:endParaRPr>
                        </a:p>
                      </p:txBody>
                    </p:sp>
                    <p:sp>
                      <p:nvSpPr>
                        <p:cNvPr id="43" name="Tekstvak 42"/>
                        <p:cNvSpPr txBox="1"/>
                        <p:nvPr/>
                      </p:nvSpPr>
                      <p:spPr>
                        <a:xfrm rot="5400000">
                          <a:off x="3759196" y="4818631"/>
                          <a:ext cx="566181" cy="369332"/>
                        </a:xfrm>
                        <a:prstGeom prst="rect">
                          <a:avLst/>
                        </a:prstGeom>
                        <a:noFill/>
                      </p:spPr>
                      <p:txBody>
                        <a:bodyPr wrap="none" rtlCol="0">
                          <a:spAutoFit/>
                        </a:bodyPr>
                        <a:lstStyle/>
                        <a:p>
                          <a:r>
                            <a:rPr lang="nl-NL" dirty="0" smtClean="0">
                              <a:solidFill>
                                <a:srgbClr val="FF0000"/>
                              </a:solidFill>
                            </a:rPr>
                            <a:t>CP2</a:t>
                          </a:r>
                          <a:endParaRPr lang="nl-NL" dirty="0">
                            <a:solidFill>
                              <a:srgbClr val="FF0000"/>
                            </a:solidFill>
                          </a:endParaRPr>
                        </a:p>
                      </p:txBody>
                    </p:sp>
                    <p:sp>
                      <p:nvSpPr>
                        <p:cNvPr id="46" name="Tekstvak 45"/>
                        <p:cNvSpPr txBox="1"/>
                        <p:nvPr/>
                      </p:nvSpPr>
                      <p:spPr>
                        <a:xfrm rot="5400000">
                          <a:off x="4187824" y="4818631"/>
                          <a:ext cx="566181" cy="369332"/>
                        </a:xfrm>
                        <a:prstGeom prst="rect">
                          <a:avLst/>
                        </a:prstGeom>
                        <a:noFill/>
                      </p:spPr>
                      <p:txBody>
                        <a:bodyPr wrap="none" rtlCol="0">
                          <a:spAutoFit/>
                        </a:bodyPr>
                        <a:lstStyle/>
                        <a:p>
                          <a:r>
                            <a:rPr lang="nl-NL" dirty="0" smtClean="0">
                              <a:solidFill>
                                <a:srgbClr val="FF0000"/>
                              </a:solidFill>
                            </a:rPr>
                            <a:t>CP4</a:t>
                          </a:r>
                          <a:endParaRPr lang="nl-NL" dirty="0">
                            <a:solidFill>
                              <a:srgbClr val="FF0000"/>
                            </a:solidFill>
                          </a:endParaRPr>
                        </a:p>
                      </p:txBody>
                    </p:sp>
                    <p:sp>
                      <p:nvSpPr>
                        <p:cNvPr id="47" name="Tekstvak 46"/>
                        <p:cNvSpPr txBox="1"/>
                        <p:nvPr/>
                      </p:nvSpPr>
                      <p:spPr>
                        <a:xfrm rot="5400000">
                          <a:off x="4402138" y="4813309"/>
                          <a:ext cx="566181" cy="369332"/>
                        </a:xfrm>
                        <a:prstGeom prst="rect">
                          <a:avLst/>
                        </a:prstGeom>
                        <a:noFill/>
                      </p:spPr>
                      <p:txBody>
                        <a:bodyPr wrap="none" rtlCol="0">
                          <a:spAutoFit/>
                        </a:bodyPr>
                        <a:lstStyle/>
                        <a:p>
                          <a:r>
                            <a:rPr lang="nl-NL" dirty="0" smtClean="0">
                              <a:solidFill>
                                <a:srgbClr val="FF0000"/>
                              </a:solidFill>
                            </a:rPr>
                            <a:t>CP5</a:t>
                          </a:r>
                          <a:endParaRPr lang="nl-NL" dirty="0">
                            <a:solidFill>
                              <a:srgbClr val="FF0000"/>
                            </a:solidFill>
                          </a:endParaRPr>
                        </a:p>
                      </p:txBody>
                    </p:sp>
                  </p:grpSp>
                </p:grpSp>
              </p:grpSp>
              <p:sp>
                <p:nvSpPr>
                  <p:cNvPr id="51" name="Tekstvak 50"/>
                  <p:cNvSpPr txBox="1"/>
                  <p:nvPr/>
                </p:nvSpPr>
                <p:spPr>
                  <a:xfrm>
                    <a:off x="7286644" y="3000372"/>
                    <a:ext cx="835485" cy="646331"/>
                  </a:xfrm>
                  <a:prstGeom prst="rect">
                    <a:avLst/>
                  </a:prstGeom>
                  <a:noFill/>
                </p:spPr>
                <p:txBody>
                  <a:bodyPr wrap="none" rtlCol="0">
                    <a:spAutoFit/>
                  </a:bodyPr>
                  <a:lstStyle/>
                  <a:p>
                    <a:r>
                      <a:rPr lang="nl-NL" dirty="0" smtClean="0">
                        <a:solidFill>
                          <a:schemeClr val="bg1"/>
                        </a:solidFill>
                        <a:effectLst>
                          <a:outerShdw blurRad="38100" dist="38100" dir="2700000" algn="tl">
                            <a:srgbClr val="000000">
                              <a:alpha val="43137"/>
                            </a:srgbClr>
                          </a:outerShdw>
                        </a:effectLst>
                      </a:rPr>
                      <a:t>Zender</a:t>
                    </a:r>
                  </a:p>
                  <a:p>
                    <a:r>
                      <a:rPr lang="nl-NL" dirty="0" smtClean="0">
                        <a:solidFill>
                          <a:schemeClr val="bg1"/>
                        </a:solidFill>
                        <a:effectLst>
                          <a:outerShdw blurRad="38100" dist="38100" dir="2700000" algn="tl">
                            <a:srgbClr val="000000">
                              <a:alpha val="43137"/>
                            </a:srgbClr>
                          </a:outerShdw>
                        </a:effectLst>
                      </a:rPr>
                      <a:t>MSN1</a:t>
                    </a:r>
                  </a:p>
                </p:txBody>
              </p:sp>
              <p:sp>
                <p:nvSpPr>
                  <p:cNvPr id="52" name="Tekstvak 51"/>
                  <p:cNvSpPr txBox="1"/>
                  <p:nvPr/>
                </p:nvSpPr>
                <p:spPr>
                  <a:xfrm>
                    <a:off x="7174676" y="4282867"/>
                    <a:ext cx="1059713" cy="584775"/>
                  </a:xfrm>
                  <a:prstGeom prst="rect">
                    <a:avLst/>
                  </a:prstGeom>
                  <a:noFill/>
                </p:spPr>
                <p:txBody>
                  <a:bodyPr wrap="none" rtlCol="0">
                    <a:spAutoFit/>
                  </a:bodyPr>
                  <a:lstStyle/>
                  <a:p>
                    <a:pPr algn="ctr"/>
                    <a:r>
                      <a:rPr lang="nl-NL" sz="1600" dirty="0" smtClean="0">
                        <a:solidFill>
                          <a:schemeClr val="bg1"/>
                        </a:solidFill>
                        <a:effectLst>
                          <a:outerShdw blurRad="38100" dist="38100" dir="2700000" algn="tl">
                            <a:srgbClr val="000000">
                              <a:alpha val="43137"/>
                            </a:srgbClr>
                          </a:outerShdw>
                        </a:effectLst>
                      </a:rPr>
                      <a:t>Ontvanger</a:t>
                    </a:r>
                  </a:p>
                  <a:p>
                    <a:pPr algn="ctr"/>
                    <a:r>
                      <a:rPr lang="nl-NL" sz="1600" dirty="0" smtClean="0">
                        <a:solidFill>
                          <a:schemeClr val="bg1"/>
                        </a:solidFill>
                        <a:effectLst>
                          <a:outerShdw blurRad="38100" dist="38100" dir="2700000" algn="tl">
                            <a:srgbClr val="000000">
                              <a:alpha val="43137"/>
                            </a:srgbClr>
                          </a:outerShdw>
                        </a:effectLst>
                      </a:rPr>
                      <a:t>MSN2</a:t>
                    </a:r>
                  </a:p>
                </p:txBody>
              </p:sp>
            </p:grpSp>
            <p:cxnSp>
              <p:nvCxnSpPr>
                <p:cNvPr id="54" name="Rechte verbindingslijn met pijl 53"/>
                <p:cNvCxnSpPr/>
                <p:nvPr/>
              </p:nvCxnSpPr>
              <p:spPr>
                <a:xfrm rot="16200000" flipV="1">
                  <a:off x="8001818" y="3429794"/>
                  <a:ext cx="571504" cy="56991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Rechte verbindingslijn met pijl 55"/>
                <p:cNvCxnSpPr/>
                <p:nvPr/>
              </p:nvCxnSpPr>
              <p:spPr>
                <a:xfrm rot="10800000" flipV="1">
                  <a:off x="8001024" y="4000504"/>
                  <a:ext cx="571504" cy="35719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63" name="Tekstvak 62"/>
            <p:cNvSpPr txBox="1"/>
            <p:nvPr/>
          </p:nvSpPr>
          <p:spPr>
            <a:xfrm>
              <a:off x="4792906" y="4786322"/>
              <a:ext cx="1565044" cy="369332"/>
            </a:xfrm>
            <a:prstGeom prst="rect">
              <a:avLst/>
            </a:prstGeom>
            <a:noFill/>
          </p:spPr>
          <p:txBody>
            <a:bodyPr wrap="none" rtlCol="0">
              <a:spAutoFit/>
            </a:bodyPr>
            <a:lstStyle/>
            <a:p>
              <a:r>
                <a:rPr lang="nl-NL" dirty="0" smtClean="0">
                  <a:solidFill>
                    <a:srgbClr val="FF0000"/>
                  </a:solidFill>
                </a:rPr>
                <a:t>Controlepunten</a:t>
              </a:r>
              <a:endParaRPr lang="nl-NL" dirty="0">
                <a:solidFill>
                  <a:srgbClr val="FF0000"/>
                </a:solidFill>
              </a:endParaRPr>
            </a:p>
          </p:txBody>
        </p:sp>
      </p:grpSp>
      <p:sp>
        <p:nvSpPr>
          <p:cNvPr id="55" name="Tekstvak 54"/>
          <p:cNvSpPr txBox="1"/>
          <p:nvPr/>
        </p:nvSpPr>
        <p:spPr>
          <a:xfrm>
            <a:off x="571472" y="1714488"/>
            <a:ext cx="473206" cy="461665"/>
          </a:xfrm>
          <a:prstGeom prst="rect">
            <a:avLst/>
          </a:prstGeom>
          <a:noFill/>
        </p:spPr>
        <p:txBody>
          <a:bodyPr wrap="none" rtlCol="0">
            <a:spAutoFit/>
          </a:bodyPr>
          <a:lstStyle/>
          <a:p>
            <a:r>
              <a:rPr lang="nl-NL" sz="2400" dirty="0" smtClean="0">
                <a:solidFill>
                  <a:schemeClr val="tx2">
                    <a:lumMod val="50000"/>
                  </a:schemeClr>
                </a:solidFill>
                <a:effectLst>
                  <a:outerShdw blurRad="38100" dist="38100" dir="2700000" algn="tl">
                    <a:srgbClr val="000000">
                      <a:alpha val="43137"/>
                    </a:srgbClr>
                  </a:outerShdw>
                </a:effectLst>
              </a:rPr>
              <a:t>L7</a:t>
            </a:r>
            <a:endParaRPr lang="nl-NL" sz="2400" dirty="0">
              <a:solidFill>
                <a:schemeClr val="tx2">
                  <a:lumMod val="50000"/>
                </a:schemeClr>
              </a:solidFill>
              <a:effectLst>
                <a:outerShdw blurRad="38100" dist="38100" dir="2700000" algn="tl">
                  <a:srgbClr val="000000">
                    <a:alpha val="43137"/>
                  </a:srgbClr>
                </a:outerShdw>
              </a:effectLst>
            </a:endParaRPr>
          </a:p>
        </p:txBody>
      </p:sp>
      <p:sp>
        <p:nvSpPr>
          <p:cNvPr id="57" name="Tekstvak 56"/>
          <p:cNvSpPr txBox="1"/>
          <p:nvPr/>
        </p:nvSpPr>
        <p:spPr>
          <a:xfrm>
            <a:off x="566271" y="2467269"/>
            <a:ext cx="473206" cy="461665"/>
          </a:xfrm>
          <a:prstGeom prst="rect">
            <a:avLst/>
          </a:prstGeom>
          <a:noFill/>
        </p:spPr>
        <p:txBody>
          <a:bodyPr wrap="none" rtlCol="0">
            <a:spAutoFit/>
          </a:bodyPr>
          <a:lstStyle/>
          <a:p>
            <a:r>
              <a:rPr lang="nl-NL" sz="2400" dirty="0" smtClean="0">
                <a:solidFill>
                  <a:schemeClr val="tx2">
                    <a:lumMod val="50000"/>
                  </a:schemeClr>
                </a:solidFill>
                <a:effectLst>
                  <a:outerShdw blurRad="38100" dist="38100" dir="2700000" algn="tl">
                    <a:srgbClr val="000000">
                      <a:alpha val="43137"/>
                    </a:srgbClr>
                  </a:outerShdw>
                </a:effectLst>
              </a:rPr>
              <a:t>L6</a:t>
            </a:r>
            <a:endParaRPr lang="nl-NL" sz="2400" dirty="0">
              <a:solidFill>
                <a:schemeClr val="tx2">
                  <a:lumMod val="50000"/>
                </a:schemeClr>
              </a:solidFill>
              <a:effectLst>
                <a:outerShdw blurRad="38100" dist="38100" dir="2700000" algn="tl">
                  <a:srgbClr val="000000">
                    <a:alpha val="43137"/>
                  </a:srgbClr>
                </a:outerShdw>
              </a:effectLst>
            </a:endParaRPr>
          </a:p>
        </p:txBody>
      </p:sp>
      <p:sp>
        <p:nvSpPr>
          <p:cNvPr id="58" name="Tekstvak 57"/>
          <p:cNvSpPr txBox="1"/>
          <p:nvPr/>
        </p:nvSpPr>
        <p:spPr>
          <a:xfrm>
            <a:off x="547732" y="3038773"/>
            <a:ext cx="473206" cy="461665"/>
          </a:xfrm>
          <a:prstGeom prst="rect">
            <a:avLst/>
          </a:prstGeom>
          <a:noFill/>
        </p:spPr>
        <p:txBody>
          <a:bodyPr wrap="none" rtlCol="0">
            <a:spAutoFit/>
          </a:bodyPr>
          <a:lstStyle/>
          <a:p>
            <a:r>
              <a:rPr lang="nl-NL" sz="2400" dirty="0" smtClean="0">
                <a:solidFill>
                  <a:schemeClr val="tx2">
                    <a:lumMod val="50000"/>
                  </a:schemeClr>
                </a:solidFill>
                <a:effectLst>
                  <a:outerShdw blurRad="38100" dist="38100" dir="2700000" algn="tl">
                    <a:srgbClr val="000000">
                      <a:alpha val="43137"/>
                    </a:srgbClr>
                  </a:outerShdw>
                </a:effectLst>
              </a:rPr>
              <a:t>L5</a:t>
            </a:r>
            <a:endParaRPr lang="nl-NL" sz="2400" dirty="0">
              <a:solidFill>
                <a:schemeClr val="tx2">
                  <a:lumMod val="50000"/>
                </a:schemeClr>
              </a:solidFill>
              <a:effectLst>
                <a:outerShdw blurRad="38100" dist="38100" dir="2700000" algn="tl">
                  <a:srgbClr val="000000">
                    <a:alpha val="43137"/>
                  </a:srgbClr>
                </a:outerShdw>
              </a:effectLst>
            </a:endParaRPr>
          </a:p>
        </p:txBody>
      </p:sp>
      <p:sp>
        <p:nvSpPr>
          <p:cNvPr id="59" name="Tekstvak 58"/>
          <p:cNvSpPr txBox="1"/>
          <p:nvPr/>
        </p:nvSpPr>
        <p:spPr>
          <a:xfrm>
            <a:off x="547732" y="3786190"/>
            <a:ext cx="519694" cy="461665"/>
          </a:xfrm>
          <a:prstGeom prst="rect">
            <a:avLst/>
          </a:prstGeom>
          <a:noFill/>
        </p:spPr>
        <p:txBody>
          <a:bodyPr wrap="none" rtlCol="0">
            <a:spAutoFit/>
          </a:bodyPr>
          <a:lstStyle/>
          <a:p>
            <a:r>
              <a:rPr lang="nl-NL" sz="2400" dirty="0" smtClean="0">
                <a:solidFill>
                  <a:schemeClr val="tx2">
                    <a:lumMod val="50000"/>
                  </a:schemeClr>
                </a:solidFill>
                <a:effectLst>
                  <a:outerShdw blurRad="38100" dist="38100" dir="2700000" algn="tl">
                    <a:srgbClr val="000000">
                      <a:alpha val="43137"/>
                    </a:srgbClr>
                  </a:outerShdw>
                </a:effectLst>
              </a:rPr>
              <a:t>L4</a:t>
            </a:r>
            <a:endParaRPr lang="nl-NL" sz="2400" dirty="0">
              <a:solidFill>
                <a:schemeClr val="tx2">
                  <a:lumMod val="50000"/>
                </a:schemeClr>
              </a:solidFill>
              <a:effectLst>
                <a:outerShdw blurRad="38100" dist="38100" dir="2700000" algn="tl">
                  <a:srgbClr val="000000">
                    <a:alpha val="43137"/>
                  </a:srgbClr>
                </a:outerShdw>
              </a:effectLst>
            </a:endParaRPr>
          </a:p>
        </p:txBody>
      </p:sp>
      <p:sp>
        <p:nvSpPr>
          <p:cNvPr id="64" name="Tekstvak 63"/>
          <p:cNvSpPr txBox="1"/>
          <p:nvPr/>
        </p:nvSpPr>
        <p:spPr>
          <a:xfrm>
            <a:off x="547732" y="4429132"/>
            <a:ext cx="473206" cy="461665"/>
          </a:xfrm>
          <a:prstGeom prst="rect">
            <a:avLst/>
          </a:prstGeom>
          <a:noFill/>
        </p:spPr>
        <p:txBody>
          <a:bodyPr wrap="none" rtlCol="0">
            <a:spAutoFit/>
          </a:bodyPr>
          <a:lstStyle/>
          <a:p>
            <a:r>
              <a:rPr lang="nl-NL" sz="2400" dirty="0" smtClean="0">
                <a:solidFill>
                  <a:schemeClr val="tx2">
                    <a:lumMod val="50000"/>
                  </a:schemeClr>
                </a:solidFill>
                <a:effectLst>
                  <a:outerShdw blurRad="38100" dist="38100" dir="2700000" algn="tl">
                    <a:srgbClr val="000000">
                      <a:alpha val="43137"/>
                    </a:srgbClr>
                  </a:outerShdw>
                </a:effectLst>
              </a:rPr>
              <a:t>L3</a:t>
            </a:r>
            <a:endParaRPr lang="nl-NL" sz="2400" dirty="0">
              <a:solidFill>
                <a:schemeClr val="tx2">
                  <a:lumMod val="50000"/>
                </a:schemeClr>
              </a:solidFill>
              <a:effectLst>
                <a:outerShdw blurRad="38100" dist="38100" dir="2700000" algn="tl">
                  <a:srgbClr val="000000">
                    <a:alpha val="43137"/>
                  </a:srgbClr>
                </a:outerShdw>
              </a:effectLst>
            </a:endParaRPr>
          </a:p>
        </p:txBody>
      </p:sp>
      <p:sp>
        <p:nvSpPr>
          <p:cNvPr id="65" name="Tekstvak 64"/>
          <p:cNvSpPr txBox="1"/>
          <p:nvPr/>
        </p:nvSpPr>
        <p:spPr>
          <a:xfrm>
            <a:off x="547732" y="5110475"/>
            <a:ext cx="473206" cy="461665"/>
          </a:xfrm>
          <a:prstGeom prst="rect">
            <a:avLst/>
          </a:prstGeom>
          <a:noFill/>
        </p:spPr>
        <p:txBody>
          <a:bodyPr wrap="none" rtlCol="0">
            <a:spAutoFit/>
          </a:bodyPr>
          <a:lstStyle/>
          <a:p>
            <a:r>
              <a:rPr lang="nl-NL" sz="2400" dirty="0" smtClean="0">
                <a:solidFill>
                  <a:schemeClr val="tx2">
                    <a:lumMod val="50000"/>
                  </a:schemeClr>
                </a:solidFill>
                <a:effectLst>
                  <a:outerShdw blurRad="38100" dist="38100" dir="2700000" algn="tl">
                    <a:srgbClr val="000000">
                      <a:alpha val="43137"/>
                    </a:srgbClr>
                  </a:outerShdw>
                </a:effectLst>
              </a:rPr>
              <a:t>L2</a:t>
            </a:r>
            <a:endParaRPr lang="nl-NL" sz="2400" dirty="0">
              <a:solidFill>
                <a:schemeClr val="tx2">
                  <a:lumMod val="50000"/>
                </a:schemeClr>
              </a:solidFill>
              <a:effectLst>
                <a:outerShdw blurRad="38100" dist="38100" dir="2700000" algn="tl">
                  <a:srgbClr val="000000">
                    <a:alpha val="43137"/>
                  </a:srgbClr>
                </a:outerShdw>
              </a:effectLst>
            </a:endParaRPr>
          </a:p>
        </p:txBody>
      </p:sp>
      <p:sp>
        <p:nvSpPr>
          <p:cNvPr id="66" name="Tekstvak 65"/>
          <p:cNvSpPr txBox="1"/>
          <p:nvPr/>
        </p:nvSpPr>
        <p:spPr>
          <a:xfrm>
            <a:off x="547732" y="5715016"/>
            <a:ext cx="473206" cy="461665"/>
          </a:xfrm>
          <a:prstGeom prst="rect">
            <a:avLst/>
          </a:prstGeom>
          <a:noFill/>
        </p:spPr>
        <p:txBody>
          <a:bodyPr wrap="none" rtlCol="0">
            <a:spAutoFit/>
          </a:bodyPr>
          <a:lstStyle/>
          <a:p>
            <a:r>
              <a:rPr lang="nl-NL" sz="2400" dirty="0" smtClean="0">
                <a:solidFill>
                  <a:schemeClr val="tx2">
                    <a:lumMod val="50000"/>
                  </a:schemeClr>
                </a:solidFill>
                <a:effectLst>
                  <a:outerShdw blurRad="38100" dist="38100" dir="2700000" algn="tl">
                    <a:srgbClr val="000000">
                      <a:alpha val="43137"/>
                    </a:srgbClr>
                  </a:outerShdw>
                </a:effectLst>
              </a:rPr>
              <a:t>L1</a:t>
            </a:r>
            <a:endParaRPr lang="nl-NL" sz="2400" dirty="0">
              <a:solidFill>
                <a:schemeClr val="tx2">
                  <a:lumMod val="50000"/>
                </a:schemeClr>
              </a:solidFill>
              <a:effectLst>
                <a:outerShdw blurRad="38100" dist="38100" dir="2700000" algn="tl">
                  <a:srgbClr val="000000">
                    <a:alpha val="43137"/>
                  </a:srgbClr>
                </a:outerShdw>
              </a:effectLst>
            </a:endParaRPr>
          </a:p>
        </p:txBody>
      </p:sp>
      <p:pic>
        <p:nvPicPr>
          <p:cNvPr id="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08" y="-27384"/>
            <a:ext cx="860684" cy="860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4"/>
          <p:cNvGrpSpPr/>
          <p:nvPr/>
        </p:nvGrpSpPr>
        <p:grpSpPr>
          <a:xfrm>
            <a:off x="1000100" y="1714488"/>
            <a:ext cx="2286016" cy="4500594"/>
            <a:chOff x="571472" y="1785926"/>
            <a:chExt cx="3000396" cy="5429288"/>
          </a:xfrm>
        </p:grpSpPr>
        <p:sp>
          <p:nvSpPr>
            <p:cNvPr id="8" name="Rechthoek 7"/>
            <p:cNvSpPr/>
            <p:nvPr/>
          </p:nvSpPr>
          <p:spPr>
            <a:xfrm>
              <a:off x="571472" y="1785926"/>
              <a:ext cx="300039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smtClean="0">
                  <a:solidFill>
                    <a:schemeClr val="bg1"/>
                  </a:solidFill>
                  <a:effectLst>
                    <a:outerShdw blurRad="38100" dist="38100" dir="2700000" algn="tl">
                      <a:srgbClr val="000000">
                        <a:alpha val="43137"/>
                      </a:srgbClr>
                    </a:outerShdw>
                  </a:effectLst>
                </a:rPr>
                <a:t> Toepassingslaag</a:t>
              </a:r>
              <a:endParaRPr lang="nl-NL" sz="2000" dirty="0">
                <a:solidFill>
                  <a:schemeClr val="bg1"/>
                </a:solidFill>
                <a:effectLst>
                  <a:outerShdw blurRad="38100" dist="38100" dir="2700000" algn="tl">
                    <a:srgbClr val="000000">
                      <a:alpha val="43137"/>
                    </a:srgbClr>
                  </a:outerShdw>
                </a:effectLst>
              </a:endParaRPr>
            </a:p>
          </p:txBody>
        </p:sp>
        <p:sp>
          <p:nvSpPr>
            <p:cNvPr id="9" name="Rechthoek 8"/>
            <p:cNvSpPr/>
            <p:nvPr/>
          </p:nvSpPr>
          <p:spPr>
            <a:xfrm>
              <a:off x="571472" y="2571744"/>
              <a:ext cx="300039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smtClean="0">
                  <a:solidFill>
                    <a:schemeClr val="bg1"/>
                  </a:solidFill>
                  <a:effectLst>
                    <a:outerShdw blurRad="38100" dist="38100" dir="2700000" algn="tl">
                      <a:srgbClr val="000000">
                        <a:alpha val="43137"/>
                      </a:srgbClr>
                    </a:outerShdw>
                  </a:effectLst>
                </a:rPr>
                <a:t> Presentatielaag</a:t>
              </a:r>
              <a:endParaRPr lang="nl-NL" sz="2000" dirty="0">
                <a:solidFill>
                  <a:schemeClr val="bg1"/>
                </a:solidFill>
                <a:effectLst>
                  <a:outerShdw blurRad="38100" dist="38100" dir="2700000" algn="tl">
                    <a:srgbClr val="000000">
                      <a:alpha val="43137"/>
                    </a:srgbClr>
                  </a:outerShdw>
                </a:effectLst>
              </a:endParaRPr>
            </a:p>
          </p:txBody>
        </p:sp>
        <p:sp>
          <p:nvSpPr>
            <p:cNvPr id="10" name="Rechthoek 9"/>
            <p:cNvSpPr/>
            <p:nvPr/>
          </p:nvSpPr>
          <p:spPr>
            <a:xfrm>
              <a:off x="571472" y="5786454"/>
              <a:ext cx="300039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smtClean="0">
                  <a:solidFill>
                    <a:schemeClr val="bg1"/>
                  </a:solidFill>
                  <a:effectLst>
                    <a:outerShdw blurRad="38100" dist="38100" dir="2700000" algn="tl">
                      <a:srgbClr val="000000">
                        <a:alpha val="43137"/>
                      </a:srgbClr>
                    </a:outerShdw>
                  </a:effectLst>
                </a:rPr>
                <a:t> Datalink laag</a:t>
              </a:r>
              <a:endParaRPr lang="nl-NL" sz="2000" dirty="0">
                <a:solidFill>
                  <a:schemeClr val="bg1"/>
                </a:solidFill>
                <a:effectLst>
                  <a:outerShdw blurRad="38100" dist="38100" dir="2700000" algn="tl">
                    <a:srgbClr val="000000">
                      <a:alpha val="43137"/>
                    </a:srgbClr>
                  </a:outerShdw>
                </a:effectLst>
              </a:endParaRPr>
            </a:p>
          </p:txBody>
        </p:sp>
        <p:sp>
          <p:nvSpPr>
            <p:cNvPr id="11" name="Rechthoek 10"/>
            <p:cNvSpPr/>
            <p:nvPr/>
          </p:nvSpPr>
          <p:spPr>
            <a:xfrm>
              <a:off x="571472" y="5000636"/>
              <a:ext cx="300039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smtClean="0">
                  <a:solidFill>
                    <a:schemeClr val="bg1"/>
                  </a:solidFill>
                  <a:effectLst>
                    <a:outerShdw blurRad="38100" dist="38100" dir="2700000" algn="tl">
                      <a:srgbClr val="000000">
                        <a:alpha val="43137"/>
                      </a:srgbClr>
                    </a:outerShdw>
                  </a:effectLst>
                </a:rPr>
                <a:t> Netwerklaag</a:t>
              </a:r>
              <a:endParaRPr lang="nl-NL" sz="2000" dirty="0">
                <a:solidFill>
                  <a:schemeClr val="bg1"/>
                </a:solidFill>
                <a:effectLst>
                  <a:outerShdw blurRad="38100" dist="38100" dir="2700000" algn="tl">
                    <a:srgbClr val="000000">
                      <a:alpha val="43137"/>
                    </a:srgbClr>
                  </a:outerShdw>
                </a:effectLst>
              </a:endParaRPr>
            </a:p>
          </p:txBody>
        </p:sp>
        <p:sp>
          <p:nvSpPr>
            <p:cNvPr id="12" name="Rechthoek 11"/>
            <p:cNvSpPr/>
            <p:nvPr/>
          </p:nvSpPr>
          <p:spPr>
            <a:xfrm>
              <a:off x="571472" y="3357562"/>
              <a:ext cx="300039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smtClean="0">
                  <a:solidFill>
                    <a:schemeClr val="bg1"/>
                  </a:solidFill>
                  <a:effectLst>
                    <a:outerShdw blurRad="38100" dist="38100" dir="2700000" algn="tl">
                      <a:srgbClr val="000000">
                        <a:alpha val="43137"/>
                      </a:srgbClr>
                    </a:outerShdw>
                  </a:effectLst>
                </a:rPr>
                <a:t> Sessielaag</a:t>
              </a:r>
              <a:endParaRPr lang="nl-NL" sz="2000" dirty="0">
                <a:solidFill>
                  <a:schemeClr val="bg1"/>
                </a:solidFill>
                <a:effectLst>
                  <a:outerShdw blurRad="38100" dist="38100" dir="2700000" algn="tl">
                    <a:srgbClr val="000000">
                      <a:alpha val="43137"/>
                    </a:srgbClr>
                  </a:outerShdw>
                </a:effectLst>
              </a:endParaRPr>
            </a:p>
          </p:txBody>
        </p:sp>
        <p:sp>
          <p:nvSpPr>
            <p:cNvPr id="13" name="Rechthoek 12"/>
            <p:cNvSpPr/>
            <p:nvPr/>
          </p:nvSpPr>
          <p:spPr>
            <a:xfrm>
              <a:off x="571472" y="4214818"/>
              <a:ext cx="3000396" cy="6429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smtClean="0">
                  <a:solidFill>
                    <a:schemeClr val="tx1"/>
                  </a:solidFill>
                  <a:effectLst>
                    <a:outerShdw blurRad="38100" dist="38100" dir="2700000" algn="tl">
                      <a:srgbClr val="000000">
                        <a:alpha val="43137"/>
                      </a:srgbClr>
                    </a:outerShdw>
                  </a:effectLst>
                </a:rPr>
                <a:t> Transportlaag</a:t>
              </a:r>
              <a:endParaRPr lang="nl-NL" sz="2000" dirty="0">
                <a:solidFill>
                  <a:schemeClr val="tx1"/>
                </a:solidFill>
                <a:effectLst>
                  <a:outerShdw blurRad="38100" dist="38100" dir="2700000" algn="tl">
                    <a:srgbClr val="000000">
                      <a:alpha val="43137"/>
                    </a:srgbClr>
                  </a:outerShdw>
                </a:effectLst>
              </a:endParaRPr>
            </a:p>
          </p:txBody>
        </p:sp>
        <p:sp>
          <p:nvSpPr>
            <p:cNvPr id="14" name="Rechthoek 13"/>
            <p:cNvSpPr/>
            <p:nvPr/>
          </p:nvSpPr>
          <p:spPr>
            <a:xfrm>
              <a:off x="571472" y="6572272"/>
              <a:ext cx="300039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smtClean="0">
                  <a:solidFill>
                    <a:schemeClr val="bg1"/>
                  </a:solidFill>
                  <a:effectLst>
                    <a:outerShdw blurRad="38100" dist="38100" dir="2700000" algn="tl">
                      <a:srgbClr val="000000">
                        <a:alpha val="43137"/>
                      </a:srgbClr>
                    </a:outerShdw>
                  </a:effectLst>
                </a:rPr>
                <a:t> Fysieke laag</a:t>
              </a:r>
              <a:endParaRPr lang="nl-NL" sz="2000" dirty="0">
                <a:solidFill>
                  <a:schemeClr val="bg1"/>
                </a:solidFill>
                <a:effectLst>
                  <a:outerShdw blurRad="38100" dist="38100" dir="2700000" algn="tl">
                    <a:srgbClr val="000000">
                      <a:alpha val="43137"/>
                    </a:srgbClr>
                  </a:outerShdw>
                </a:effectLst>
              </a:endParaRPr>
            </a:p>
          </p:txBody>
        </p:sp>
      </p:grpSp>
      <p:sp>
        <p:nvSpPr>
          <p:cNvPr id="24" name="Titel 2"/>
          <p:cNvSpPr>
            <a:spLocks noGrp="1"/>
          </p:cNvSpPr>
          <p:nvPr>
            <p:ph type="title"/>
          </p:nvPr>
        </p:nvSpPr>
        <p:spPr>
          <a:xfrm>
            <a:off x="357158" y="428604"/>
            <a:ext cx="8229600" cy="1219200"/>
          </a:xfrm>
        </p:spPr>
        <p:txBody>
          <a:bodyPr/>
          <a:lstStyle/>
          <a:p>
            <a:r>
              <a:rPr lang="nl-NL" dirty="0" smtClean="0"/>
              <a:t>De 7 lagen van het OSI Model</a:t>
            </a:r>
            <a:endParaRPr lang="nl-NL" dirty="0"/>
          </a:p>
        </p:txBody>
      </p:sp>
      <p:sp>
        <p:nvSpPr>
          <p:cNvPr id="25" name="Rechthoek 24"/>
          <p:cNvSpPr/>
          <p:nvPr/>
        </p:nvSpPr>
        <p:spPr>
          <a:xfrm>
            <a:off x="3643306" y="1857364"/>
            <a:ext cx="5000660" cy="450059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nl-NL" sz="2000" dirty="0" smtClean="0">
                <a:solidFill>
                  <a:schemeClr val="tx1"/>
                </a:solidFill>
              </a:rPr>
              <a:t>Deze laag is verantwoordelijk voor het controleren van de gegevensstroom op fouten. Deze laag maakt gebruik van twee protocollen voor deze controle: </a:t>
            </a:r>
            <a:r>
              <a:rPr lang="nl-NL" sz="2000" b="1" dirty="0" smtClean="0">
                <a:solidFill>
                  <a:schemeClr val="tx1"/>
                </a:solidFill>
              </a:rPr>
              <a:t>TCP</a:t>
            </a:r>
            <a:r>
              <a:rPr lang="nl-NL" sz="2000" dirty="0" smtClean="0">
                <a:solidFill>
                  <a:schemeClr val="tx1"/>
                </a:solidFill>
              </a:rPr>
              <a:t> (</a:t>
            </a:r>
            <a:r>
              <a:rPr lang="nl-NL" sz="2000" i="1" dirty="0" err="1" smtClean="0">
                <a:solidFill>
                  <a:schemeClr val="tx1"/>
                </a:solidFill>
              </a:rPr>
              <a:t>Transmission</a:t>
            </a:r>
            <a:r>
              <a:rPr lang="nl-NL" sz="2000" i="1" dirty="0" smtClean="0">
                <a:solidFill>
                  <a:schemeClr val="tx1"/>
                </a:solidFill>
              </a:rPr>
              <a:t> </a:t>
            </a:r>
            <a:r>
              <a:rPr lang="nl-NL" sz="2000" i="1" dirty="0" err="1" smtClean="0">
                <a:solidFill>
                  <a:schemeClr val="tx1"/>
                </a:solidFill>
              </a:rPr>
              <a:t>Control</a:t>
            </a:r>
            <a:r>
              <a:rPr lang="nl-NL" sz="2000" i="1" dirty="0" smtClean="0">
                <a:solidFill>
                  <a:schemeClr val="tx1"/>
                </a:solidFill>
              </a:rPr>
              <a:t> Protocol</a:t>
            </a:r>
            <a:r>
              <a:rPr lang="nl-NL" sz="2000" dirty="0" smtClean="0">
                <a:solidFill>
                  <a:schemeClr val="tx1"/>
                </a:solidFill>
              </a:rPr>
              <a:t>) en </a:t>
            </a:r>
            <a:r>
              <a:rPr lang="nl-NL" sz="2000" b="1" dirty="0" smtClean="0">
                <a:solidFill>
                  <a:schemeClr val="tx1"/>
                </a:solidFill>
              </a:rPr>
              <a:t>UDP</a:t>
            </a:r>
            <a:r>
              <a:rPr lang="nl-NL" sz="2000" dirty="0" smtClean="0">
                <a:solidFill>
                  <a:schemeClr val="tx1"/>
                </a:solidFill>
              </a:rPr>
              <a:t> (</a:t>
            </a:r>
            <a:r>
              <a:rPr lang="nl-NL" sz="2000" i="1" dirty="0" smtClean="0">
                <a:solidFill>
                  <a:schemeClr val="tx1"/>
                </a:solidFill>
              </a:rPr>
              <a:t>User Datagram Protocol</a:t>
            </a:r>
            <a:r>
              <a:rPr lang="nl-NL" sz="2000" dirty="0" smtClean="0">
                <a:solidFill>
                  <a:schemeClr val="tx1"/>
                </a:solidFill>
              </a:rPr>
              <a:t>). </a:t>
            </a:r>
          </a:p>
          <a:p>
            <a:endParaRPr lang="nl-NL" sz="2000" dirty="0">
              <a:solidFill>
                <a:schemeClr val="tx1"/>
              </a:solidFill>
            </a:endParaRPr>
          </a:p>
          <a:p>
            <a:r>
              <a:rPr lang="nl-NL" sz="2000" dirty="0" smtClean="0">
                <a:solidFill>
                  <a:schemeClr val="tx1"/>
                </a:solidFill>
              </a:rPr>
              <a:t>De controle vind plaats op basis van een “</a:t>
            </a:r>
            <a:r>
              <a:rPr lang="nl-NL" sz="2000" dirty="0" err="1" smtClean="0">
                <a:solidFill>
                  <a:schemeClr val="tx1"/>
                </a:solidFill>
              </a:rPr>
              <a:t>handshake</a:t>
            </a:r>
            <a:r>
              <a:rPr lang="nl-NL" sz="2000" dirty="0" smtClean="0">
                <a:solidFill>
                  <a:schemeClr val="tx1"/>
                </a:solidFill>
              </a:rPr>
              <a:t>” en waarborgt de pakket overdracht </a:t>
            </a:r>
            <a:r>
              <a:rPr lang="nl-NL" sz="2000" dirty="0" err="1" smtClean="0">
                <a:solidFill>
                  <a:schemeClr val="tx1"/>
                </a:solidFill>
              </a:rPr>
              <a:t>o.b.v</a:t>
            </a:r>
            <a:r>
              <a:rPr lang="nl-NL" sz="2000" dirty="0" smtClean="0">
                <a:solidFill>
                  <a:schemeClr val="tx1"/>
                </a:solidFill>
              </a:rPr>
              <a:t>. bevestigingpakketten.</a:t>
            </a:r>
          </a:p>
          <a:p>
            <a:endParaRPr lang="nl-NL" sz="2000" dirty="0">
              <a:solidFill>
                <a:schemeClr val="tx1"/>
              </a:solidFill>
            </a:endParaRPr>
          </a:p>
          <a:p>
            <a:r>
              <a:rPr lang="nl-NL" sz="2000" dirty="0" smtClean="0">
                <a:solidFill>
                  <a:schemeClr val="tx1"/>
                </a:solidFill>
              </a:rPr>
              <a:t>Dit vind plaats </a:t>
            </a:r>
            <a:r>
              <a:rPr lang="nl-NL" sz="2000" dirty="0" err="1" smtClean="0">
                <a:solidFill>
                  <a:schemeClr val="tx1"/>
                </a:solidFill>
              </a:rPr>
              <a:t>o.b.v</a:t>
            </a:r>
            <a:r>
              <a:rPr lang="nl-NL" sz="2000" dirty="0" smtClean="0">
                <a:solidFill>
                  <a:schemeClr val="tx1"/>
                </a:solidFill>
              </a:rPr>
              <a:t>. van het zenden </a:t>
            </a:r>
            <a:r>
              <a:rPr lang="nl-NL" sz="2000" dirty="0" err="1" smtClean="0">
                <a:solidFill>
                  <a:schemeClr val="tx1"/>
                </a:solidFill>
              </a:rPr>
              <a:t>bevestigingspakketen</a:t>
            </a:r>
            <a:r>
              <a:rPr lang="nl-NL" sz="2000" dirty="0" smtClean="0">
                <a:solidFill>
                  <a:schemeClr val="tx1"/>
                </a:solidFill>
              </a:rPr>
              <a:t>, binnen vastgestelde vensters (vaak 4096 bytes).</a:t>
            </a:r>
          </a:p>
        </p:txBody>
      </p:sp>
      <p:pic>
        <p:nvPicPr>
          <p:cNvPr id="29" name="Picture 1"/>
          <p:cNvPicPr>
            <a:picLocks noChangeAspect="1" noChangeArrowheads="1"/>
          </p:cNvPicPr>
          <p:nvPr/>
        </p:nvPicPr>
        <p:blipFill>
          <a:blip r:embed="rId2" cstate="print"/>
          <a:srcRect/>
          <a:stretch>
            <a:fillRect/>
          </a:stretch>
        </p:blipFill>
        <p:spPr bwMode="auto">
          <a:xfrm rot="155840">
            <a:off x="7314413" y="71414"/>
            <a:ext cx="1615305" cy="1143008"/>
          </a:xfrm>
          <a:prstGeom prst="rect">
            <a:avLst/>
          </a:prstGeom>
          <a:noFill/>
          <a:ln w="9525">
            <a:noFill/>
            <a:miter lim="800000"/>
            <a:headEnd/>
            <a:tailEnd/>
          </a:ln>
          <a:effectLst/>
        </p:spPr>
      </p:pic>
      <p:grpSp>
        <p:nvGrpSpPr>
          <p:cNvPr id="57" name="Groep 56"/>
          <p:cNvGrpSpPr/>
          <p:nvPr/>
        </p:nvGrpSpPr>
        <p:grpSpPr>
          <a:xfrm>
            <a:off x="3714744" y="1928802"/>
            <a:ext cx="4857784" cy="4727050"/>
            <a:chOff x="3714744" y="1928802"/>
            <a:chExt cx="4857784" cy="4727050"/>
          </a:xfrm>
        </p:grpSpPr>
        <p:grpSp>
          <p:nvGrpSpPr>
            <p:cNvPr id="55" name="Groep 54"/>
            <p:cNvGrpSpPr/>
            <p:nvPr/>
          </p:nvGrpSpPr>
          <p:grpSpPr>
            <a:xfrm>
              <a:off x="3714744" y="1928802"/>
              <a:ext cx="4857784" cy="4357718"/>
              <a:chOff x="3714744" y="1928802"/>
              <a:chExt cx="4857784" cy="4357718"/>
            </a:xfrm>
          </p:grpSpPr>
          <p:sp>
            <p:nvSpPr>
              <p:cNvPr id="30" name="Rechthoek 29"/>
              <p:cNvSpPr/>
              <p:nvPr/>
            </p:nvSpPr>
            <p:spPr>
              <a:xfrm>
                <a:off x="3714744" y="1928802"/>
                <a:ext cx="4857784" cy="43577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nl-NL" sz="2000" dirty="0" smtClean="0">
                    <a:solidFill>
                      <a:schemeClr val="tx1"/>
                    </a:solidFill>
                  </a:rPr>
                  <a:t>Grootte bestand te verzenden: 9000bytes</a:t>
                </a:r>
                <a:endParaRPr lang="nl-NL" sz="2000" dirty="0">
                  <a:solidFill>
                    <a:schemeClr val="tx1"/>
                  </a:solidFill>
                </a:endParaRPr>
              </a:p>
              <a:p>
                <a:r>
                  <a:rPr lang="nl-NL" sz="2000" dirty="0" smtClean="0">
                    <a:solidFill>
                      <a:schemeClr val="tx1"/>
                    </a:solidFill>
                  </a:rPr>
                  <a:t>Venstergrootte: 4500bytes</a:t>
                </a:r>
              </a:p>
              <a:p>
                <a:r>
                  <a:rPr lang="nl-NL" sz="2000" dirty="0" smtClean="0">
                    <a:solidFill>
                      <a:schemeClr val="tx1"/>
                    </a:solidFill>
                  </a:rPr>
                  <a:t>Pakketgrootte: 1500bytes</a:t>
                </a:r>
              </a:p>
            </p:txBody>
          </p:sp>
          <p:pic>
            <p:nvPicPr>
              <p:cNvPr id="6146" name="Picture 2" descr="http://www.sb.fsu.edu/~xray/Images/DellComputer.jpg"/>
              <p:cNvPicPr>
                <a:picLocks noChangeAspect="1" noChangeArrowheads="1"/>
              </p:cNvPicPr>
              <p:nvPr/>
            </p:nvPicPr>
            <p:blipFill>
              <a:blip r:embed="rId3" cstate="print"/>
              <a:srcRect/>
              <a:stretch>
                <a:fillRect/>
              </a:stretch>
            </p:blipFill>
            <p:spPr bwMode="auto">
              <a:xfrm>
                <a:off x="7143768" y="2857496"/>
                <a:ext cx="1266401" cy="928694"/>
              </a:xfrm>
              <a:prstGeom prst="rect">
                <a:avLst/>
              </a:prstGeom>
              <a:noFill/>
            </p:spPr>
          </p:pic>
          <p:pic>
            <p:nvPicPr>
              <p:cNvPr id="31" name="Picture 2" descr="http://www.sb.fsu.edu/~xray/Images/DellComputer.jpg"/>
              <p:cNvPicPr>
                <a:picLocks noChangeAspect="1" noChangeArrowheads="1"/>
              </p:cNvPicPr>
              <p:nvPr/>
            </p:nvPicPr>
            <p:blipFill>
              <a:blip r:embed="rId4" cstate="print"/>
              <a:srcRect/>
              <a:stretch>
                <a:fillRect/>
              </a:stretch>
            </p:blipFill>
            <p:spPr bwMode="auto">
              <a:xfrm flipH="1">
                <a:off x="3786182" y="2928934"/>
                <a:ext cx="1143008" cy="838206"/>
              </a:xfrm>
              <a:prstGeom prst="rect">
                <a:avLst/>
              </a:prstGeom>
              <a:noFill/>
            </p:spPr>
          </p:pic>
          <p:sp>
            <p:nvSpPr>
              <p:cNvPr id="32" name="Rechthoek 31"/>
              <p:cNvSpPr/>
              <p:nvPr/>
            </p:nvSpPr>
            <p:spPr>
              <a:xfrm>
                <a:off x="4786314" y="3143248"/>
                <a:ext cx="785818"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1500</a:t>
                </a:r>
                <a:endParaRPr lang="nl-NL" dirty="0">
                  <a:solidFill>
                    <a:schemeClr val="tx1"/>
                  </a:solidFill>
                </a:endParaRPr>
              </a:p>
            </p:txBody>
          </p:sp>
          <p:sp>
            <p:nvSpPr>
              <p:cNvPr id="33" name="Rechthoek 32"/>
              <p:cNvSpPr/>
              <p:nvPr/>
            </p:nvSpPr>
            <p:spPr>
              <a:xfrm>
                <a:off x="5715008" y="3143248"/>
                <a:ext cx="785818"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1500</a:t>
                </a:r>
                <a:endParaRPr lang="nl-NL" dirty="0">
                  <a:solidFill>
                    <a:schemeClr val="tx1"/>
                  </a:solidFill>
                </a:endParaRPr>
              </a:p>
            </p:txBody>
          </p:sp>
          <p:sp>
            <p:nvSpPr>
              <p:cNvPr id="35" name="Rechthoek 34"/>
              <p:cNvSpPr/>
              <p:nvPr/>
            </p:nvSpPr>
            <p:spPr>
              <a:xfrm>
                <a:off x="6643702" y="3143248"/>
                <a:ext cx="785818"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1500</a:t>
                </a:r>
                <a:endParaRPr lang="nl-NL" dirty="0">
                  <a:solidFill>
                    <a:schemeClr val="tx1"/>
                  </a:solidFill>
                </a:endParaRPr>
              </a:p>
            </p:txBody>
          </p:sp>
          <p:cxnSp>
            <p:nvCxnSpPr>
              <p:cNvPr id="37" name="Rechte verbindingslijn met pijl 36"/>
              <p:cNvCxnSpPr/>
              <p:nvPr/>
            </p:nvCxnSpPr>
            <p:spPr>
              <a:xfrm>
                <a:off x="4643438" y="3498850"/>
                <a:ext cx="2786082"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8" name="Picture 2" descr="http://www.sb.fsu.edu/~xray/Images/DellComputer.jpg"/>
              <p:cNvPicPr>
                <a:picLocks noChangeAspect="1" noChangeArrowheads="1"/>
              </p:cNvPicPr>
              <p:nvPr/>
            </p:nvPicPr>
            <p:blipFill>
              <a:blip r:embed="rId3" cstate="print"/>
              <a:srcRect/>
              <a:stretch>
                <a:fillRect/>
              </a:stretch>
            </p:blipFill>
            <p:spPr bwMode="auto">
              <a:xfrm>
                <a:off x="7163251" y="3786190"/>
                <a:ext cx="1266401" cy="928694"/>
              </a:xfrm>
              <a:prstGeom prst="rect">
                <a:avLst/>
              </a:prstGeom>
              <a:noFill/>
            </p:spPr>
          </p:pic>
          <p:pic>
            <p:nvPicPr>
              <p:cNvPr id="39" name="Picture 2" descr="http://www.sb.fsu.edu/~xray/Images/DellComputer.jpg"/>
              <p:cNvPicPr>
                <a:picLocks noChangeAspect="1" noChangeArrowheads="1"/>
              </p:cNvPicPr>
              <p:nvPr/>
            </p:nvPicPr>
            <p:blipFill>
              <a:blip r:embed="rId4" cstate="print"/>
              <a:srcRect/>
              <a:stretch>
                <a:fillRect/>
              </a:stretch>
            </p:blipFill>
            <p:spPr bwMode="auto">
              <a:xfrm flipH="1">
                <a:off x="3805665" y="3857628"/>
                <a:ext cx="1143008" cy="838206"/>
              </a:xfrm>
              <a:prstGeom prst="rect">
                <a:avLst/>
              </a:prstGeom>
              <a:noFill/>
            </p:spPr>
          </p:pic>
          <p:sp>
            <p:nvSpPr>
              <p:cNvPr id="40" name="Rechthoek 39"/>
              <p:cNvSpPr/>
              <p:nvPr/>
            </p:nvSpPr>
            <p:spPr>
              <a:xfrm>
                <a:off x="5162986" y="4071942"/>
                <a:ext cx="1766468" cy="28575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smtClean="0">
                    <a:solidFill>
                      <a:schemeClr val="tx1"/>
                    </a:solidFill>
                  </a:rPr>
                  <a:t>bevestingspakket</a:t>
                </a:r>
                <a:endParaRPr lang="nl-NL" dirty="0">
                  <a:solidFill>
                    <a:schemeClr val="tx1"/>
                  </a:solidFill>
                </a:endParaRPr>
              </a:p>
            </p:txBody>
          </p:sp>
          <p:cxnSp>
            <p:nvCxnSpPr>
              <p:cNvPr id="43" name="Rechte verbindingslijn met pijl 42"/>
              <p:cNvCxnSpPr/>
              <p:nvPr/>
            </p:nvCxnSpPr>
            <p:spPr>
              <a:xfrm>
                <a:off x="4662921" y="4427544"/>
                <a:ext cx="2786082"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8" name="Picture 2" descr="http://www.sb.fsu.edu/~xray/Images/DellComputer.jpg"/>
              <p:cNvPicPr>
                <a:picLocks noChangeAspect="1" noChangeArrowheads="1"/>
              </p:cNvPicPr>
              <p:nvPr/>
            </p:nvPicPr>
            <p:blipFill>
              <a:blip r:embed="rId3" cstate="print"/>
              <a:srcRect/>
              <a:stretch>
                <a:fillRect/>
              </a:stretch>
            </p:blipFill>
            <p:spPr bwMode="auto">
              <a:xfrm>
                <a:off x="7143768" y="5286388"/>
                <a:ext cx="1266401" cy="928694"/>
              </a:xfrm>
              <a:prstGeom prst="rect">
                <a:avLst/>
              </a:prstGeom>
              <a:noFill/>
            </p:spPr>
          </p:pic>
          <p:pic>
            <p:nvPicPr>
              <p:cNvPr id="49" name="Picture 2" descr="http://www.sb.fsu.edu/~xray/Images/DellComputer.jpg"/>
              <p:cNvPicPr>
                <a:picLocks noChangeAspect="1" noChangeArrowheads="1"/>
              </p:cNvPicPr>
              <p:nvPr/>
            </p:nvPicPr>
            <p:blipFill>
              <a:blip r:embed="rId4" cstate="print"/>
              <a:srcRect/>
              <a:stretch>
                <a:fillRect/>
              </a:stretch>
            </p:blipFill>
            <p:spPr bwMode="auto">
              <a:xfrm flipH="1">
                <a:off x="3786182" y="5357826"/>
                <a:ext cx="1143008" cy="838206"/>
              </a:xfrm>
              <a:prstGeom prst="rect">
                <a:avLst/>
              </a:prstGeom>
              <a:noFill/>
            </p:spPr>
          </p:pic>
          <p:sp>
            <p:nvSpPr>
              <p:cNvPr id="50" name="Rechthoek 49"/>
              <p:cNvSpPr/>
              <p:nvPr/>
            </p:nvSpPr>
            <p:spPr>
              <a:xfrm>
                <a:off x="4786314" y="5572140"/>
                <a:ext cx="785818"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1500</a:t>
                </a:r>
                <a:endParaRPr lang="nl-NL" dirty="0">
                  <a:solidFill>
                    <a:schemeClr val="tx1"/>
                  </a:solidFill>
                </a:endParaRPr>
              </a:p>
            </p:txBody>
          </p:sp>
          <p:sp>
            <p:nvSpPr>
              <p:cNvPr id="51" name="Rechthoek 50"/>
              <p:cNvSpPr/>
              <p:nvPr/>
            </p:nvSpPr>
            <p:spPr>
              <a:xfrm>
                <a:off x="5715008" y="5572140"/>
                <a:ext cx="785818"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1500</a:t>
                </a:r>
                <a:endParaRPr lang="nl-NL" dirty="0">
                  <a:solidFill>
                    <a:schemeClr val="tx1"/>
                  </a:solidFill>
                </a:endParaRPr>
              </a:p>
            </p:txBody>
          </p:sp>
          <p:sp>
            <p:nvSpPr>
              <p:cNvPr id="52" name="Rechthoek 51"/>
              <p:cNvSpPr/>
              <p:nvPr/>
            </p:nvSpPr>
            <p:spPr>
              <a:xfrm>
                <a:off x="6643702" y="5572140"/>
                <a:ext cx="785818"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1500</a:t>
                </a:r>
                <a:endParaRPr lang="nl-NL" dirty="0">
                  <a:solidFill>
                    <a:schemeClr val="tx1"/>
                  </a:solidFill>
                </a:endParaRPr>
              </a:p>
            </p:txBody>
          </p:sp>
          <p:cxnSp>
            <p:nvCxnSpPr>
              <p:cNvPr id="53" name="Rechte verbindingslijn met pijl 52"/>
              <p:cNvCxnSpPr/>
              <p:nvPr/>
            </p:nvCxnSpPr>
            <p:spPr>
              <a:xfrm>
                <a:off x="4643438" y="5927742"/>
                <a:ext cx="2786082"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kstvak 53"/>
              <p:cNvSpPr txBox="1"/>
              <p:nvPr/>
            </p:nvSpPr>
            <p:spPr>
              <a:xfrm>
                <a:off x="4388761" y="4577372"/>
                <a:ext cx="3683701" cy="923330"/>
              </a:xfrm>
              <a:prstGeom prst="rect">
                <a:avLst/>
              </a:prstGeom>
              <a:noFill/>
            </p:spPr>
            <p:txBody>
              <a:bodyPr wrap="none" rtlCol="0">
                <a:spAutoFit/>
              </a:bodyPr>
              <a:lstStyle/>
              <a:p>
                <a:r>
                  <a:rPr lang="nl-NL" b="1" dirty="0" err="1" smtClean="0"/>
                  <a:t>Handshake</a:t>
                </a:r>
                <a:r>
                  <a:rPr lang="nl-NL" b="1" dirty="0" smtClean="0"/>
                  <a:t>: </a:t>
                </a:r>
                <a:r>
                  <a:rPr lang="nl-NL" dirty="0" smtClean="0"/>
                  <a:t>4500bytes ontvangen?</a:t>
                </a:r>
              </a:p>
              <a:p>
                <a:r>
                  <a:rPr lang="nl-NL" b="1" dirty="0" smtClean="0">
                    <a:solidFill>
                      <a:srgbClr val="FF0000"/>
                    </a:solidFill>
                  </a:rPr>
                  <a:t> Nee</a:t>
                </a:r>
                <a:r>
                  <a:rPr lang="nl-NL" dirty="0" smtClean="0"/>
                  <a:t>, zend de 4500bytes overnieuw</a:t>
                </a:r>
              </a:p>
              <a:p>
                <a:r>
                  <a:rPr lang="nl-NL" b="1" dirty="0" smtClean="0"/>
                  <a:t> </a:t>
                </a:r>
                <a:r>
                  <a:rPr lang="nl-NL" b="1" dirty="0" smtClean="0">
                    <a:solidFill>
                      <a:srgbClr val="00B050"/>
                    </a:solidFill>
                  </a:rPr>
                  <a:t>Ja</a:t>
                </a:r>
                <a:r>
                  <a:rPr lang="nl-NL" dirty="0" smtClean="0"/>
                  <a:t>, ga door met volgende 4500bytes</a:t>
                </a:r>
                <a:endParaRPr lang="nl-NL" dirty="0"/>
              </a:p>
            </p:txBody>
          </p:sp>
        </p:grpSp>
        <p:sp>
          <p:nvSpPr>
            <p:cNvPr id="56" name="Tekstvak 55"/>
            <p:cNvSpPr txBox="1"/>
            <p:nvPr/>
          </p:nvSpPr>
          <p:spPr>
            <a:xfrm>
              <a:off x="3857620" y="6286520"/>
              <a:ext cx="4643470" cy="369332"/>
            </a:xfrm>
            <a:prstGeom prst="rect">
              <a:avLst/>
            </a:prstGeom>
            <a:noFill/>
          </p:spPr>
          <p:txBody>
            <a:bodyPr wrap="square" rtlCol="0">
              <a:spAutoFit/>
            </a:bodyPr>
            <a:lstStyle/>
            <a:p>
              <a:pPr algn="ctr"/>
              <a:r>
                <a:rPr lang="nl-NL" i="1" dirty="0" smtClean="0"/>
                <a:t>1 </a:t>
              </a:r>
              <a:r>
                <a:rPr lang="nl-NL" i="1" dirty="0" err="1" smtClean="0"/>
                <a:t>kb</a:t>
              </a:r>
              <a:r>
                <a:rPr lang="nl-NL" i="1" dirty="0" smtClean="0"/>
                <a:t> = 1024 bytes</a:t>
              </a:r>
              <a:endParaRPr lang="nl-NL" i="1" dirty="0"/>
            </a:p>
          </p:txBody>
        </p:sp>
      </p:grpSp>
      <p:sp>
        <p:nvSpPr>
          <p:cNvPr id="45" name="Tekstvak 44"/>
          <p:cNvSpPr txBox="1"/>
          <p:nvPr/>
        </p:nvSpPr>
        <p:spPr>
          <a:xfrm>
            <a:off x="571472" y="1714488"/>
            <a:ext cx="473206" cy="461665"/>
          </a:xfrm>
          <a:prstGeom prst="rect">
            <a:avLst/>
          </a:prstGeom>
          <a:noFill/>
        </p:spPr>
        <p:txBody>
          <a:bodyPr wrap="none" rtlCol="0">
            <a:spAutoFit/>
          </a:bodyPr>
          <a:lstStyle/>
          <a:p>
            <a:r>
              <a:rPr lang="nl-NL" sz="2400" dirty="0" smtClean="0">
                <a:solidFill>
                  <a:schemeClr val="tx2">
                    <a:lumMod val="50000"/>
                  </a:schemeClr>
                </a:solidFill>
                <a:effectLst>
                  <a:outerShdw blurRad="38100" dist="38100" dir="2700000" algn="tl">
                    <a:srgbClr val="000000">
                      <a:alpha val="43137"/>
                    </a:srgbClr>
                  </a:outerShdw>
                </a:effectLst>
              </a:rPr>
              <a:t>L7</a:t>
            </a:r>
            <a:endParaRPr lang="nl-NL" sz="2400" dirty="0">
              <a:solidFill>
                <a:schemeClr val="tx2">
                  <a:lumMod val="50000"/>
                </a:schemeClr>
              </a:solidFill>
              <a:effectLst>
                <a:outerShdw blurRad="38100" dist="38100" dir="2700000" algn="tl">
                  <a:srgbClr val="000000">
                    <a:alpha val="43137"/>
                  </a:srgbClr>
                </a:outerShdw>
              </a:effectLst>
            </a:endParaRPr>
          </a:p>
        </p:txBody>
      </p:sp>
      <p:sp>
        <p:nvSpPr>
          <p:cNvPr id="46" name="Tekstvak 45"/>
          <p:cNvSpPr txBox="1"/>
          <p:nvPr/>
        </p:nvSpPr>
        <p:spPr>
          <a:xfrm>
            <a:off x="566271" y="2467269"/>
            <a:ext cx="473206" cy="461665"/>
          </a:xfrm>
          <a:prstGeom prst="rect">
            <a:avLst/>
          </a:prstGeom>
          <a:noFill/>
        </p:spPr>
        <p:txBody>
          <a:bodyPr wrap="none" rtlCol="0">
            <a:spAutoFit/>
          </a:bodyPr>
          <a:lstStyle/>
          <a:p>
            <a:r>
              <a:rPr lang="nl-NL" sz="2400" dirty="0" smtClean="0">
                <a:solidFill>
                  <a:schemeClr val="tx2">
                    <a:lumMod val="50000"/>
                  </a:schemeClr>
                </a:solidFill>
                <a:effectLst>
                  <a:outerShdw blurRad="38100" dist="38100" dir="2700000" algn="tl">
                    <a:srgbClr val="000000">
                      <a:alpha val="43137"/>
                    </a:srgbClr>
                  </a:outerShdw>
                </a:effectLst>
              </a:rPr>
              <a:t>L6</a:t>
            </a:r>
            <a:endParaRPr lang="nl-NL" sz="2400" dirty="0">
              <a:solidFill>
                <a:schemeClr val="tx2">
                  <a:lumMod val="50000"/>
                </a:schemeClr>
              </a:solidFill>
              <a:effectLst>
                <a:outerShdw blurRad="38100" dist="38100" dir="2700000" algn="tl">
                  <a:srgbClr val="000000">
                    <a:alpha val="43137"/>
                  </a:srgbClr>
                </a:outerShdw>
              </a:effectLst>
            </a:endParaRPr>
          </a:p>
        </p:txBody>
      </p:sp>
      <p:sp>
        <p:nvSpPr>
          <p:cNvPr id="47" name="Tekstvak 46"/>
          <p:cNvSpPr txBox="1"/>
          <p:nvPr/>
        </p:nvSpPr>
        <p:spPr>
          <a:xfrm>
            <a:off x="547732" y="3038773"/>
            <a:ext cx="473206" cy="461665"/>
          </a:xfrm>
          <a:prstGeom prst="rect">
            <a:avLst/>
          </a:prstGeom>
          <a:noFill/>
        </p:spPr>
        <p:txBody>
          <a:bodyPr wrap="none" rtlCol="0">
            <a:spAutoFit/>
          </a:bodyPr>
          <a:lstStyle/>
          <a:p>
            <a:r>
              <a:rPr lang="nl-NL" sz="2400" dirty="0" smtClean="0">
                <a:solidFill>
                  <a:schemeClr val="tx2">
                    <a:lumMod val="50000"/>
                  </a:schemeClr>
                </a:solidFill>
                <a:effectLst>
                  <a:outerShdw blurRad="38100" dist="38100" dir="2700000" algn="tl">
                    <a:srgbClr val="000000">
                      <a:alpha val="43137"/>
                    </a:srgbClr>
                  </a:outerShdw>
                </a:effectLst>
              </a:rPr>
              <a:t>L5</a:t>
            </a:r>
            <a:endParaRPr lang="nl-NL" sz="2400" dirty="0">
              <a:solidFill>
                <a:schemeClr val="tx2">
                  <a:lumMod val="50000"/>
                </a:schemeClr>
              </a:solidFill>
              <a:effectLst>
                <a:outerShdw blurRad="38100" dist="38100" dir="2700000" algn="tl">
                  <a:srgbClr val="000000">
                    <a:alpha val="43137"/>
                  </a:srgbClr>
                </a:outerShdw>
              </a:effectLst>
            </a:endParaRPr>
          </a:p>
        </p:txBody>
      </p:sp>
      <p:sp>
        <p:nvSpPr>
          <p:cNvPr id="58" name="Tekstvak 57"/>
          <p:cNvSpPr txBox="1"/>
          <p:nvPr/>
        </p:nvSpPr>
        <p:spPr>
          <a:xfrm>
            <a:off x="547732" y="3786190"/>
            <a:ext cx="519694" cy="461665"/>
          </a:xfrm>
          <a:prstGeom prst="rect">
            <a:avLst/>
          </a:prstGeom>
          <a:noFill/>
        </p:spPr>
        <p:txBody>
          <a:bodyPr wrap="none" rtlCol="0">
            <a:spAutoFit/>
          </a:bodyPr>
          <a:lstStyle/>
          <a:p>
            <a:r>
              <a:rPr lang="nl-NL" sz="2400" dirty="0" smtClean="0">
                <a:solidFill>
                  <a:schemeClr val="tx2">
                    <a:lumMod val="50000"/>
                  </a:schemeClr>
                </a:solidFill>
                <a:effectLst>
                  <a:outerShdw blurRad="38100" dist="38100" dir="2700000" algn="tl">
                    <a:srgbClr val="000000">
                      <a:alpha val="43137"/>
                    </a:srgbClr>
                  </a:outerShdw>
                </a:effectLst>
              </a:rPr>
              <a:t>L4</a:t>
            </a:r>
            <a:endParaRPr lang="nl-NL" sz="2400" dirty="0">
              <a:solidFill>
                <a:schemeClr val="tx2">
                  <a:lumMod val="50000"/>
                </a:schemeClr>
              </a:solidFill>
              <a:effectLst>
                <a:outerShdw blurRad="38100" dist="38100" dir="2700000" algn="tl">
                  <a:srgbClr val="000000">
                    <a:alpha val="43137"/>
                  </a:srgbClr>
                </a:outerShdw>
              </a:effectLst>
            </a:endParaRPr>
          </a:p>
        </p:txBody>
      </p:sp>
      <p:sp>
        <p:nvSpPr>
          <p:cNvPr id="59" name="Tekstvak 58"/>
          <p:cNvSpPr txBox="1"/>
          <p:nvPr/>
        </p:nvSpPr>
        <p:spPr>
          <a:xfrm>
            <a:off x="547732" y="4429132"/>
            <a:ext cx="473206" cy="461665"/>
          </a:xfrm>
          <a:prstGeom prst="rect">
            <a:avLst/>
          </a:prstGeom>
          <a:noFill/>
        </p:spPr>
        <p:txBody>
          <a:bodyPr wrap="none" rtlCol="0">
            <a:spAutoFit/>
          </a:bodyPr>
          <a:lstStyle/>
          <a:p>
            <a:r>
              <a:rPr lang="nl-NL" sz="2400" dirty="0" smtClean="0">
                <a:solidFill>
                  <a:schemeClr val="tx2">
                    <a:lumMod val="50000"/>
                  </a:schemeClr>
                </a:solidFill>
                <a:effectLst>
                  <a:outerShdw blurRad="38100" dist="38100" dir="2700000" algn="tl">
                    <a:srgbClr val="000000">
                      <a:alpha val="43137"/>
                    </a:srgbClr>
                  </a:outerShdw>
                </a:effectLst>
              </a:rPr>
              <a:t>L3</a:t>
            </a:r>
            <a:endParaRPr lang="nl-NL" sz="2400" dirty="0">
              <a:solidFill>
                <a:schemeClr val="tx2">
                  <a:lumMod val="50000"/>
                </a:schemeClr>
              </a:solidFill>
              <a:effectLst>
                <a:outerShdw blurRad="38100" dist="38100" dir="2700000" algn="tl">
                  <a:srgbClr val="000000">
                    <a:alpha val="43137"/>
                  </a:srgbClr>
                </a:outerShdw>
              </a:effectLst>
            </a:endParaRPr>
          </a:p>
        </p:txBody>
      </p:sp>
      <p:sp>
        <p:nvSpPr>
          <p:cNvPr id="60" name="Tekstvak 59"/>
          <p:cNvSpPr txBox="1"/>
          <p:nvPr/>
        </p:nvSpPr>
        <p:spPr>
          <a:xfrm>
            <a:off x="547732" y="5110475"/>
            <a:ext cx="473206" cy="461665"/>
          </a:xfrm>
          <a:prstGeom prst="rect">
            <a:avLst/>
          </a:prstGeom>
          <a:noFill/>
        </p:spPr>
        <p:txBody>
          <a:bodyPr wrap="none" rtlCol="0">
            <a:spAutoFit/>
          </a:bodyPr>
          <a:lstStyle/>
          <a:p>
            <a:r>
              <a:rPr lang="nl-NL" sz="2400" dirty="0" smtClean="0">
                <a:solidFill>
                  <a:schemeClr val="tx2">
                    <a:lumMod val="50000"/>
                  </a:schemeClr>
                </a:solidFill>
                <a:effectLst>
                  <a:outerShdw blurRad="38100" dist="38100" dir="2700000" algn="tl">
                    <a:srgbClr val="000000">
                      <a:alpha val="43137"/>
                    </a:srgbClr>
                  </a:outerShdw>
                </a:effectLst>
              </a:rPr>
              <a:t>L2</a:t>
            </a:r>
            <a:endParaRPr lang="nl-NL" sz="2400" dirty="0">
              <a:solidFill>
                <a:schemeClr val="tx2">
                  <a:lumMod val="50000"/>
                </a:schemeClr>
              </a:solidFill>
              <a:effectLst>
                <a:outerShdw blurRad="38100" dist="38100" dir="2700000" algn="tl">
                  <a:srgbClr val="000000">
                    <a:alpha val="43137"/>
                  </a:srgbClr>
                </a:outerShdw>
              </a:effectLst>
            </a:endParaRPr>
          </a:p>
        </p:txBody>
      </p:sp>
      <p:sp>
        <p:nvSpPr>
          <p:cNvPr id="61" name="Tekstvak 60"/>
          <p:cNvSpPr txBox="1"/>
          <p:nvPr/>
        </p:nvSpPr>
        <p:spPr>
          <a:xfrm>
            <a:off x="547732" y="5715016"/>
            <a:ext cx="473206" cy="461665"/>
          </a:xfrm>
          <a:prstGeom prst="rect">
            <a:avLst/>
          </a:prstGeom>
          <a:noFill/>
        </p:spPr>
        <p:txBody>
          <a:bodyPr wrap="none" rtlCol="0">
            <a:spAutoFit/>
          </a:bodyPr>
          <a:lstStyle/>
          <a:p>
            <a:r>
              <a:rPr lang="nl-NL" sz="2400" dirty="0" smtClean="0">
                <a:solidFill>
                  <a:schemeClr val="tx2">
                    <a:lumMod val="50000"/>
                  </a:schemeClr>
                </a:solidFill>
                <a:effectLst>
                  <a:outerShdw blurRad="38100" dist="38100" dir="2700000" algn="tl">
                    <a:srgbClr val="000000">
                      <a:alpha val="43137"/>
                    </a:srgbClr>
                  </a:outerShdw>
                </a:effectLst>
              </a:rPr>
              <a:t>L1</a:t>
            </a:r>
            <a:endParaRPr lang="nl-NL" sz="2400" dirty="0">
              <a:solidFill>
                <a:schemeClr val="tx2">
                  <a:lumMod val="50000"/>
                </a:schemeClr>
              </a:solidFill>
              <a:effectLst>
                <a:outerShdw blurRad="38100" dist="38100" dir="2700000" algn="tl">
                  <a:srgbClr val="000000">
                    <a:alpha val="43137"/>
                  </a:srgbClr>
                </a:outerShdw>
              </a:effectLst>
            </a:endParaRPr>
          </a:p>
        </p:txBody>
      </p:sp>
      <p:pic>
        <p:nvPicPr>
          <p:cNvPr id="6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908" y="-27384"/>
            <a:ext cx="860684" cy="860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1+#ppt_w/2"/>
                                          </p:val>
                                        </p:tav>
                                        <p:tav tm="100000">
                                          <p:val>
                                            <p:strVal val="#ppt_x"/>
                                          </p:val>
                                        </p:tav>
                                      </p:tavLst>
                                    </p:anim>
                                    <p:anim calcmode="lin" valueType="num">
                                      <p:cBhvr additive="base">
                                        <p:cTn id="8" dur="5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4"/>
          <p:cNvGrpSpPr/>
          <p:nvPr/>
        </p:nvGrpSpPr>
        <p:grpSpPr>
          <a:xfrm>
            <a:off x="1000100" y="1714488"/>
            <a:ext cx="2286016" cy="4500594"/>
            <a:chOff x="571472" y="1785926"/>
            <a:chExt cx="3000396" cy="5429288"/>
          </a:xfrm>
        </p:grpSpPr>
        <p:sp>
          <p:nvSpPr>
            <p:cNvPr id="8" name="Rechthoek 7"/>
            <p:cNvSpPr/>
            <p:nvPr/>
          </p:nvSpPr>
          <p:spPr>
            <a:xfrm>
              <a:off x="571472" y="1785926"/>
              <a:ext cx="300039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smtClean="0">
                  <a:solidFill>
                    <a:schemeClr val="bg1"/>
                  </a:solidFill>
                  <a:effectLst>
                    <a:outerShdw blurRad="38100" dist="38100" dir="2700000" algn="tl">
                      <a:srgbClr val="000000">
                        <a:alpha val="43137"/>
                      </a:srgbClr>
                    </a:outerShdw>
                  </a:effectLst>
                </a:rPr>
                <a:t> Toepassingslaag</a:t>
              </a:r>
              <a:endParaRPr lang="nl-NL" sz="2000" dirty="0">
                <a:solidFill>
                  <a:schemeClr val="bg1"/>
                </a:solidFill>
                <a:effectLst>
                  <a:outerShdw blurRad="38100" dist="38100" dir="2700000" algn="tl">
                    <a:srgbClr val="000000">
                      <a:alpha val="43137"/>
                    </a:srgbClr>
                  </a:outerShdw>
                </a:effectLst>
              </a:endParaRPr>
            </a:p>
          </p:txBody>
        </p:sp>
        <p:sp>
          <p:nvSpPr>
            <p:cNvPr id="9" name="Rechthoek 8"/>
            <p:cNvSpPr/>
            <p:nvPr/>
          </p:nvSpPr>
          <p:spPr>
            <a:xfrm>
              <a:off x="571472" y="2571744"/>
              <a:ext cx="300039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smtClean="0">
                  <a:solidFill>
                    <a:schemeClr val="bg1"/>
                  </a:solidFill>
                  <a:effectLst>
                    <a:outerShdw blurRad="38100" dist="38100" dir="2700000" algn="tl">
                      <a:srgbClr val="000000">
                        <a:alpha val="43137"/>
                      </a:srgbClr>
                    </a:outerShdw>
                  </a:effectLst>
                </a:rPr>
                <a:t> Presentatielaag</a:t>
              </a:r>
              <a:endParaRPr lang="nl-NL" sz="2000" dirty="0">
                <a:solidFill>
                  <a:schemeClr val="bg1"/>
                </a:solidFill>
                <a:effectLst>
                  <a:outerShdw blurRad="38100" dist="38100" dir="2700000" algn="tl">
                    <a:srgbClr val="000000">
                      <a:alpha val="43137"/>
                    </a:srgbClr>
                  </a:outerShdw>
                </a:effectLst>
              </a:endParaRPr>
            </a:p>
          </p:txBody>
        </p:sp>
        <p:sp>
          <p:nvSpPr>
            <p:cNvPr id="10" name="Rechthoek 9"/>
            <p:cNvSpPr/>
            <p:nvPr/>
          </p:nvSpPr>
          <p:spPr>
            <a:xfrm>
              <a:off x="571472" y="5786454"/>
              <a:ext cx="300039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smtClean="0">
                  <a:solidFill>
                    <a:schemeClr val="bg1"/>
                  </a:solidFill>
                  <a:effectLst>
                    <a:outerShdw blurRad="38100" dist="38100" dir="2700000" algn="tl">
                      <a:srgbClr val="000000">
                        <a:alpha val="43137"/>
                      </a:srgbClr>
                    </a:outerShdw>
                  </a:effectLst>
                </a:rPr>
                <a:t> Datalink laag</a:t>
              </a:r>
              <a:endParaRPr lang="nl-NL" sz="2000" dirty="0">
                <a:solidFill>
                  <a:schemeClr val="bg1"/>
                </a:solidFill>
                <a:effectLst>
                  <a:outerShdw blurRad="38100" dist="38100" dir="2700000" algn="tl">
                    <a:srgbClr val="000000">
                      <a:alpha val="43137"/>
                    </a:srgbClr>
                  </a:outerShdw>
                </a:effectLst>
              </a:endParaRPr>
            </a:p>
          </p:txBody>
        </p:sp>
        <p:sp>
          <p:nvSpPr>
            <p:cNvPr id="11" name="Rechthoek 10"/>
            <p:cNvSpPr/>
            <p:nvPr/>
          </p:nvSpPr>
          <p:spPr>
            <a:xfrm>
              <a:off x="571472" y="5000636"/>
              <a:ext cx="3000396" cy="6429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smtClean="0">
                  <a:solidFill>
                    <a:schemeClr val="tx1"/>
                  </a:solidFill>
                  <a:effectLst>
                    <a:outerShdw blurRad="38100" dist="38100" dir="2700000" algn="tl">
                      <a:srgbClr val="000000">
                        <a:alpha val="43137"/>
                      </a:srgbClr>
                    </a:outerShdw>
                  </a:effectLst>
                </a:rPr>
                <a:t> Netwerklaag</a:t>
              </a:r>
              <a:endParaRPr lang="nl-NL" sz="2000" dirty="0">
                <a:solidFill>
                  <a:schemeClr val="tx1"/>
                </a:solidFill>
                <a:effectLst>
                  <a:outerShdw blurRad="38100" dist="38100" dir="2700000" algn="tl">
                    <a:srgbClr val="000000">
                      <a:alpha val="43137"/>
                    </a:srgbClr>
                  </a:outerShdw>
                </a:effectLst>
              </a:endParaRPr>
            </a:p>
          </p:txBody>
        </p:sp>
        <p:sp>
          <p:nvSpPr>
            <p:cNvPr id="12" name="Rechthoek 11"/>
            <p:cNvSpPr/>
            <p:nvPr/>
          </p:nvSpPr>
          <p:spPr>
            <a:xfrm>
              <a:off x="571472" y="3357562"/>
              <a:ext cx="300039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smtClean="0">
                  <a:solidFill>
                    <a:schemeClr val="bg1"/>
                  </a:solidFill>
                  <a:effectLst>
                    <a:outerShdw blurRad="38100" dist="38100" dir="2700000" algn="tl">
                      <a:srgbClr val="000000">
                        <a:alpha val="43137"/>
                      </a:srgbClr>
                    </a:outerShdw>
                  </a:effectLst>
                </a:rPr>
                <a:t> Sessielaag</a:t>
              </a:r>
              <a:endParaRPr lang="nl-NL" sz="2000" dirty="0">
                <a:solidFill>
                  <a:schemeClr val="bg1"/>
                </a:solidFill>
                <a:effectLst>
                  <a:outerShdw blurRad="38100" dist="38100" dir="2700000" algn="tl">
                    <a:srgbClr val="000000">
                      <a:alpha val="43137"/>
                    </a:srgbClr>
                  </a:outerShdw>
                </a:effectLst>
              </a:endParaRPr>
            </a:p>
          </p:txBody>
        </p:sp>
        <p:sp>
          <p:nvSpPr>
            <p:cNvPr id="13" name="Rechthoek 12"/>
            <p:cNvSpPr/>
            <p:nvPr/>
          </p:nvSpPr>
          <p:spPr>
            <a:xfrm>
              <a:off x="571472" y="4214818"/>
              <a:ext cx="300039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smtClean="0">
                  <a:solidFill>
                    <a:schemeClr val="bg1"/>
                  </a:solidFill>
                  <a:effectLst>
                    <a:outerShdw blurRad="38100" dist="38100" dir="2700000" algn="tl">
                      <a:srgbClr val="000000">
                        <a:alpha val="43137"/>
                      </a:srgbClr>
                    </a:outerShdw>
                  </a:effectLst>
                </a:rPr>
                <a:t> Transportlaag</a:t>
              </a:r>
              <a:endParaRPr lang="nl-NL" sz="2000" dirty="0">
                <a:solidFill>
                  <a:schemeClr val="bg1"/>
                </a:solidFill>
                <a:effectLst>
                  <a:outerShdw blurRad="38100" dist="38100" dir="2700000" algn="tl">
                    <a:srgbClr val="000000">
                      <a:alpha val="43137"/>
                    </a:srgbClr>
                  </a:outerShdw>
                </a:effectLst>
              </a:endParaRPr>
            </a:p>
          </p:txBody>
        </p:sp>
        <p:sp>
          <p:nvSpPr>
            <p:cNvPr id="14" name="Rechthoek 13"/>
            <p:cNvSpPr/>
            <p:nvPr/>
          </p:nvSpPr>
          <p:spPr>
            <a:xfrm>
              <a:off x="571472" y="6572272"/>
              <a:ext cx="300039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smtClean="0">
                  <a:solidFill>
                    <a:schemeClr val="bg1"/>
                  </a:solidFill>
                  <a:effectLst>
                    <a:outerShdw blurRad="38100" dist="38100" dir="2700000" algn="tl">
                      <a:srgbClr val="000000">
                        <a:alpha val="43137"/>
                      </a:srgbClr>
                    </a:outerShdw>
                  </a:effectLst>
                </a:rPr>
                <a:t> Fysieke laag</a:t>
              </a:r>
              <a:endParaRPr lang="nl-NL" sz="2000" dirty="0">
                <a:solidFill>
                  <a:schemeClr val="bg1"/>
                </a:solidFill>
                <a:effectLst>
                  <a:outerShdw blurRad="38100" dist="38100" dir="2700000" algn="tl">
                    <a:srgbClr val="000000">
                      <a:alpha val="43137"/>
                    </a:srgbClr>
                  </a:outerShdw>
                </a:effectLst>
              </a:endParaRPr>
            </a:p>
          </p:txBody>
        </p:sp>
      </p:grpSp>
      <p:sp>
        <p:nvSpPr>
          <p:cNvPr id="16" name="Tekstvak 15"/>
          <p:cNvSpPr txBox="1"/>
          <p:nvPr/>
        </p:nvSpPr>
        <p:spPr>
          <a:xfrm>
            <a:off x="571472" y="1714488"/>
            <a:ext cx="473206" cy="461665"/>
          </a:xfrm>
          <a:prstGeom prst="rect">
            <a:avLst/>
          </a:prstGeom>
          <a:noFill/>
        </p:spPr>
        <p:txBody>
          <a:bodyPr wrap="none" rtlCol="0">
            <a:spAutoFit/>
          </a:bodyPr>
          <a:lstStyle/>
          <a:p>
            <a:r>
              <a:rPr lang="nl-NL" sz="2400" dirty="0" smtClean="0">
                <a:solidFill>
                  <a:schemeClr val="tx2">
                    <a:lumMod val="50000"/>
                  </a:schemeClr>
                </a:solidFill>
                <a:effectLst>
                  <a:outerShdw blurRad="38100" dist="38100" dir="2700000" algn="tl">
                    <a:srgbClr val="000000">
                      <a:alpha val="43137"/>
                    </a:srgbClr>
                  </a:outerShdw>
                </a:effectLst>
              </a:rPr>
              <a:t>L7</a:t>
            </a:r>
            <a:endParaRPr lang="nl-NL" sz="2400" dirty="0">
              <a:solidFill>
                <a:schemeClr val="tx2">
                  <a:lumMod val="50000"/>
                </a:schemeClr>
              </a:solidFill>
              <a:effectLst>
                <a:outerShdw blurRad="38100" dist="38100" dir="2700000" algn="tl">
                  <a:srgbClr val="000000">
                    <a:alpha val="43137"/>
                  </a:srgbClr>
                </a:outerShdw>
              </a:effectLst>
            </a:endParaRPr>
          </a:p>
        </p:txBody>
      </p:sp>
      <p:sp>
        <p:nvSpPr>
          <p:cNvPr id="17" name="Tekstvak 16"/>
          <p:cNvSpPr txBox="1"/>
          <p:nvPr/>
        </p:nvSpPr>
        <p:spPr>
          <a:xfrm>
            <a:off x="566271" y="2467269"/>
            <a:ext cx="473206" cy="461665"/>
          </a:xfrm>
          <a:prstGeom prst="rect">
            <a:avLst/>
          </a:prstGeom>
          <a:noFill/>
        </p:spPr>
        <p:txBody>
          <a:bodyPr wrap="none" rtlCol="0">
            <a:spAutoFit/>
          </a:bodyPr>
          <a:lstStyle/>
          <a:p>
            <a:r>
              <a:rPr lang="nl-NL" sz="2400" dirty="0" smtClean="0">
                <a:solidFill>
                  <a:schemeClr val="tx2">
                    <a:lumMod val="50000"/>
                  </a:schemeClr>
                </a:solidFill>
                <a:effectLst>
                  <a:outerShdw blurRad="38100" dist="38100" dir="2700000" algn="tl">
                    <a:srgbClr val="000000">
                      <a:alpha val="43137"/>
                    </a:srgbClr>
                  </a:outerShdw>
                </a:effectLst>
              </a:rPr>
              <a:t>L6</a:t>
            </a:r>
            <a:endParaRPr lang="nl-NL" sz="2400" dirty="0">
              <a:solidFill>
                <a:schemeClr val="tx2">
                  <a:lumMod val="50000"/>
                </a:schemeClr>
              </a:solidFill>
              <a:effectLst>
                <a:outerShdw blurRad="38100" dist="38100" dir="2700000" algn="tl">
                  <a:srgbClr val="000000">
                    <a:alpha val="43137"/>
                  </a:srgbClr>
                </a:outerShdw>
              </a:effectLst>
            </a:endParaRPr>
          </a:p>
        </p:txBody>
      </p:sp>
      <p:sp>
        <p:nvSpPr>
          <p:cNvPr id="18" name="Tekstvak 17"/>
          <p:cNvSpPr txBox="1"/>
          <p:nvPr/>
        </p:nvSpPr>
        <p:spPr>
          <a:xfrm>
            <a:off x="547732" y="3038773"/>
            <a:ext cx="473206" cy="461665"/>
          </a:xfrm>
          <a:prstGeom prst="rect">
            <a:avLst/>
          </a:prstGeom>
          <a:noFill/>
        </p:spPr>
        <p:txBody>
          <a:bodyPr wrap="none" rtlCol="0">
            <a:spAutoFit/>
          </a:bodyPr>
          <a:lstStyle/>
          <a:p>
            <a:r>
              <a:rPr lang="nl-NL" sz="2400" dirty="0" smtClean="0">
                <a:solidFill>
                  <a:schemeClr val="tx2">
                    <a:lumMod val="50000"/>
                  </a:schemeClr>
                </a:solidFill>
                <a:effectLst>
                  <a:outerShdw blurRad="38100" dist="38100" dir="2700000" algn="tl">
                    <a:srgbClr val="000000">
                      <a:alpha val="43137"/>
                    </a:srgbClr>
                  </a:outerShdw>
                </a:effectLst>
              </a:rPr>
              <a:t>L5</a:t>
            </a:r>
            <a:endParaRPr lang="nl-NL" sz="2400" dirty="0">
              <a:solidFill>
                <a:schemeClr val="tx2">
                  <a:lumMod val="50000"/>
                </a:schemeClr>
              </a:solidFill>
              <a:effectLst>
                <a:outerShdw blurRad="38100" dist="38100" dir="2700000" algn="tl">
                  <a:srgbClr val="000000">
                    <a:alpha val="43137"/>
                  </a:srgbClr>
                </a:outerShdw>
              </a:effectLst>
            </a:endParaRPr>
          </a:p>
        </p:txBody>
      </p:sp>
      <p:sp>
        <p:nvSpPr>
          <p:cNvPr id="19" name="Tekstvak 18"/>
          <p:cNvSpPr txBox="1"/>
          <p:nvPr/>
        </p:nvSpPr>
        <p:spPr>
          <a:xfrm>
            <a:off x="547732" y="3786190"/>
            <a:ext cx="519694" cy="461665"/>
          </a:xfrm>
          <a:prstGeom prst="rect">
            <a:avLst/>
          </a:prstGeom>
          <a:noFill/>
        </p:spPr>
        <p:txBody>
          <a:bodyPr wrap="none" rtlCol="0">
            <a:spAutoFit/>
          </a:bodyPr>
          <a:lstStyle/>
          <a:p>
            <a:r>
              <a:rPr lang="nl-NL" sz="2400" dirty="0" smtClean="0">
                <a:solidFill>
                  <a:schemeClr val="tx2">
                    <a:lumMod val="50000"/>
                  </a:schemeClr>
                </a:solidFill>
                <a:effectLst>
                  <a:outerShdw blurRad="38100" dist="38100" dir="2700000" algn="tl">
                    <a:srgbClr val="000000">
                      <a:alpha val="43137"/>
                    </a:srgbClr>
                  </a:outerShdw>
                </a:effectLst>
              </a:rPr>
              <a:t>L4</a:t>
            </a:r>
            <a:endParaRPr lang="nl-NL" sz="2400" dirty="0">
              <a:solidFill>
                <a:schemeClr val="tx2">
                  <a:lumMod val="50000"/>
                </a:schemeClr>
              </a:solidFill>
              <a:effectLst>
                <a:outerShdw blurRad="38100" dist="38100" dir="2700000" algn="tl">
                  <a:srgbClr val="000000">
                    <a:alpha val="43137"/>
                  </a:srgbClr>
                </a:outerShdw>
              </a:effectLst>
            </a:endParaRPr>
          </a:p>
        </p:txBody>
      </p:sp>
      <p:sp>
        <p:nvSpPr>
          <p:cNvPr id="20" name="Tekstvak 19"/>
          <p:cNvSpPr txBox="1"/>
          <p:nvPr/>
        </p:nvSpPr>
        <p:spPr>
          <a:xfrm>
            <a:off x="547732" y="4429132"/>
            <a:ext cx="473206" cy="461665"/>
          </a:xfrm>
          <a:prstGeom prst="rect">
            <a:avLst/>
          </a:prstGeom>
          <a:noFill/>
        </p:spPr>
        <p:txBody>
          <a:bodyPr wrap="none" rtlCol="0">
            <a:spAutoFit/>
          </a:bodyPr>
          <a:lstStyle/>
          <a:p>
            <a:r>
              <a:rPr lang="nl-NL" sz="2400" dirty="0" smtClean="0">
                <a:solidFill>
                  <a:schemeClr val="tx2">
                    <a:lumMod val="50000"/>
                  </a:schemeClr>
                </a:solidFill>
                <a:effectLst>
                  <a:outerShdw blurRad="38100" dist="38100" dir="2700000" algn="tl">
                    <a:srgbClr val="000000">
                      <a:alpha val="43137"/>
                    </a:srgbClr>
                  </a:outerShdw>
                </a:effectLst>
              </a:rPr>
              <a:t>L3</a:t>
            </a:r>
            <a:endParaRPr lang="nl-NL" sz="2400" dirty="0">
              <a:solidFill>
                <a:schemeClr val="tx2">
                  <a:lumMod val="50000"/>
                </a:schemeClr>
              </a:solidFill>
              <a:effectLst>
                <a:outerShdw blurRad="38100" dist="38100" dir="2700000" algn="tl">
                  <a:srgbClr val="000000">
                    <a:alpha val="43137"/>
                  </a:srgbClr>
                </a:outerShdw>
              </a:effectLst>
            </a:endParaRPr>
          </a:p>
        </p:txBody>
      </p:sp>
      <p:sp>
        <p:nvSpPr>
          <p:cNvPr id="21" name="Tekstvak 20"/>
          <p:cNvSpPr txBox="1"/>
          <p:nvPr/>
        </p:nvSpPr>
        <p:spPr>
          <a:xfrm>
            <a:off x="547732" y="5110475"/>
            <a:ext cx="473206" cy="461665"/>
          </a:xfrm>
          <a:prstGeom prst="rect">
            <a:avLst/>
          </a:prstGeom>
          <a:noFill/>
        </p:spPr>
        <p:txBody>
          <a:bodyPr wrap="none" rtlCol="0">
            <a:spAutoFit/>
          </a:bodyPr>
          <a:lstStyle/>
          <a:p>
            <a:r>
              <a:rPr lang="nl-NL" sz="2400" dirty="0" smtClean="0">
                <a:solidFill>
                  <a:schemeClr val="tx2">
                    <a:lumMod val="50000"/>
                  </a:schemeClr>
                </a:solidFill>
                <a:effectLst>
                  <a:outerShdw blurRad="38100" dist="38100" dir="2700000" algn="tl">
                    <a:srgbClr val="000000">
                      <a:alpha val="43137"/>
                    </a:srgbClr>
                  </a:outerShdw>
                </a:effectLst>
              </a:rPr>
              <a:t>L2</a:t>
            </a:r>
            <a:endParaRPr lang="nl-NL" sz="2400" dirty="0">
              <a:solidFill>
                <a:schemeClr val="tx2">
                  <a:lumMod val="50000"/>
                </a:schemeClr>
              </a:solidFill>
              <a:effectLst>
                <a:outerShdw blurRad="38100" dist="38100" dir="2700000" algn="tl">
                  <a:srgbClr val="000000">
                    <a:alpha val="43137"/>
                  </a:srgbClr>
                </a:outerShdw>
              </a:effectLst>
            </a:endParaRPr>
          </a:p>
        </p:txBody>
      </p:sp>
      <p:sp>
        <p:nvSpPr>
          <p:cNvPr id="22" name="Tekstvak 21"/>
          <p:cNvSpPr txBox="1"/>
          <p:nvPr/>
        </p:nvSpPr>
        <p:spPr>
          <a:xfrm>
            <a:off x="547732" y="5715016"/>
            <a:ext cx="473206" cy="461665"/>
          </a:xfrm>
          <a:prstGeom prst="rect">
            <a:avLst/>
          </a:prstGeom>
          <a:noFill/>
        </p:spPr>
        <p:txBody>
          <a:bodyPr wrap="none" rtlCol="0">
            <a:spAutoFit/>
          </a:bodyPr>
          <a:lstStyle/>
          <a:p>
            <a:r>
              <a:rPr lang="nl-NL" sz="2400" dirty="0" smtClean="0">
                <a:solidFill>
                  <a:schemeClr val="tx2">
                    <a:lumMod val="50000"/>
                  </a:schemeClr>
                </a:solidFill>
                <a:effectLst>
                  <a:outerShdw blurRad="38100" dist="38100" dir="2700000" algn="tl">
                    <a:srgbClr val="000000">
                      <a:alpha val="43137"/>
                    </a:srgbClr>
                  </a:outerShdw>
                </a:effectLst>
              </a:rPr>
              <a:t>L1</a:t>
            </a:r>
            <a:endParaRPr lang="nl-NL" sz="2400" dirty="0">
              <a:solidFill>
                <a:schemeClr val="tx2">
                  <a:lumMod val="50000"/>
                </a:schemeClr>
              </a:solidFill>
              <a:effectLst>
                <a:outerShdw blurRad="38100" dist="38100" dir="2700000" algn="tl">
                  <a:srgbClr val="000000">
                    <a:alpha val="43137"/>
                  </a:srgbClr>
                </a:outerShdw>
              </a:effectLst>
            </a:endParaRPr>
          </a:p>
        </p:txBody>
      </p:sp>
      <p:sp>
        <p:nvSpPr>
          <p:cNvPr id="24" name="Titel 2"/>
          <p:cNvSpPr>
            <a:spLocks noGrp="1"/>
          </p:cNvSpPr>
          <p:nvPr>
            <p:ph type="title"/>
          </p:nvPr>
        </p:nvSpPr>
        <p:spPr>
          <a:xfrm>
            <a:off x="357158" y="428604"/>
            <a:ext cx="8229600" cy="1219200"/>
          </a:xfrm>
        </p:spPr>
        <p:txBody>
          <a:bodyPr/>
          <a:lstStyle/>
          <a:p>
            <a:r>
              <a:rPr lang="nl-NL" dirty="0" smtClean="0"/>
              <a:t>De 7 lagen van het OSI Model</a:t>
            </a:r>
            <a:endParaRPr lang="nl-NL" dirty="0"/>
          </a:p>
        </p:txBody>
      </p:sp>
      <p:sp>
        <p:nvSpPr>
          <p:cNvPr id="25" name="Rechthoek 24"/>
          <p:cNvSpPr/>
          <p:nvPr/>
        </p:nvSpPr>
        <p:spPr>
          <a:xfrm>
            <a:off x="3500430" y="1714488"/>
            <a:ext cx="5000660" cy="450059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nl-NL" sz="2000" dirty="0" smtClean="0">
                <a:solidFill>
                  <a:schemeClr val="tx1"/>
                </a:solidFill>
              </a:rPr>
              <a:t>De netwerklaag verzorgt de routing en adressering van pakketten.  Het Internet Protocol (IP) adres is een uniek 32-bits adres.</a:t>
            </a:r>
          </a:p>
          <a:p>
            <a:endParaRPr lang="nl-NL" sz="2000" dirty="0" smtClean="0">
              <a:solidFill>
                <a:schemeClr val="tx1"/>
              </a:solidFill>
            </a:endParaRPr>
          </a:p>
          <a:p>
            <a:r>
              <a:rPr lang="nl-NL" sz="2000" dirty="0" smtClean="0">
                <a:solidFill>
                  <a:schemeClr val="tx1"/>
                </a:solidFill>
              </a:rPr>
              <a:t>IP adressen worden door deze laag gebruikt voor het onderscheiden van het bron (</a:t>
            </a:r>
            <a:r>
              <a:rPr lang="nl-NL" sz="2000" i="1" dirty="0" smtClean="0">
                <a:solidFill>
                  <a:schemeClr val="tx1"/>
                </a:solidFill>
              </a:rPr>
              <a:t>zender</a:t>
            </a:r>
            <a:r>
              <a:rPr lang="nl-NL" sz="2000" dirty="0" smtClean="0">
                <a:solidFill>
                  <a:schemeClr val="tx1"/>
                </a:solidFill>
              </a:rPr>
              <a:t>) en bestemmingsadres (</a:t>
            </a:r>
            <a:r>
              <a:rPr lang="nl-NL" sz="2000" i="1" dirty="0" smtClean="0">
                <a:solidFill>
                  <a:schemeClr val="tx1"/>
                </a:solidFill>
              </a:rPr>
              <a:t>ontvanger</a:t>
            </a:r>
            <a:r>
              <a:rPr lang="nl-NL" sz="2000" dirty="0" smtClean="0">
                <a:solidFill>
                  <a:schemeClr val="tx1"/>
                </a:solidFill>
              </a:rPr>
              <a:t>).</a:t>
            </a:r>
          </a:p>
          <a:p>
            <a:endParaRPr lang="nl-NL" sz="2000" dirty="0" smtClean="0">
              <a:solidFill>
                <a:schemeClr val="tx1"/>
              </a:solidFill>
            </a:endParaRPr>
          </a:p>
          <a:p>
            <a:r>
              <a:rPr lang="nl-NL" sz="2000" dirty="0" smtClean="0">
                <a:solidFill>
                  <a:schemeClr val="tx1"/>
                </a:solidFill>
              </a:rPr>
              <a:t>De netwerklaag bepaald het beste pad of route naar een bestemming. Dit </a:t>
            </a:r>
            <a:r>
              <a:rPr lang="nl-NL" sz="2000" dirty="0" err="1" smtClean="0">
                <a:solidFill>
                  <a:schemeClr val="tx1"/>
                </a:solidFill>
              </a:rPr>
              <a:t>m.b.v</a:t>
            </a:r>
            <a:r>
              <a:rPr lang="nl-NL" sz="2000" dirty="0" smtClean="0">
                <a:solidFill>
                  <a:schemeClr val="tx1"/>
                </a:solidFill>
              </a:rPr>
              <a:t>:</a:t>
            </a:r>
            <a:br>
              <a:rPr lang="nl-NL" sz="2000" dirty="0" smtClean="0">
                <a:solidFill>
                  <a:schemeClr val="tx1"/>
                </a:solidFill>
              </a:rPr>
            </a:br>
            <a:r>
              <a:rPr lang="nl-NL" sz="2000" b="1" i="1" dirty="0" smtClean="0">
                <a:solidFill>
                  <a:schemeClr val="tx1"/>
                </a:solidFill>
              </a:rPr>
              <a:t>RIP: </a:t>
            </a:r>
            <a:r>
              <a:rPr lang="nl-NL" sz="2000" i="1" dirty="0" smtClean="0">
                <a:solidFill>
                  <a:schemeClr val="tx1"/>
                </a:solidFill>
              </a:rPr>
              <a:t>Routing </a:t>
            </a:r>
            <a:r>
              <a:rPr lang="nl-NL" sz="2000" i="1" dirty="0" err="1" smtClean="0">
                <a:solidFill>
                  <a:schemeClr val="tx1"/>
                </a:solidFill>
              </a:rPr>
              <a:t>Information</a:t>
            </a:r>
            <a:r>
              <a:rPr lang="nl-NL" sz="2000" i="1" dirty="0" smtClean="0">
                <a:solidFill>
                  <a:schemeClr val="tx1"/>
                </a:solidFill>
              </a:rPr>
              <a:t> </a:t>
            </a:r>
            <a:r>
              <a:rPr lang="nl-NL" sz="2000" i="1" dirty="0" err="1" smtClean="0">
                <a:solidFill>
                  <a:schemeClr val="tx1"/>
                </a:solidFill>
              </a:rPr>
              <a:t>Procotocol</a:t>
            </a:r>
            <a:endParaRPr lang="nl-NL" sz="2000" i="1" dirty="0" smtClean="0">
              <a:solidFill>
                <a:schemeClr val="tx1"/>
              </a:solidFill>
            </a:endParaRPr>
          </a:p>
          <a:p>
            <a:r>
              <a:rPr lang="nl-NL" sz="2000" b="1" i="1" dirty="0" smtClean="0">
                <a:solidFill>
                  <a:schemeClr val="tx1"/>
                </a:solidFill>
              </a:rPr>
              <a:t>OSPF:</a:t>
            </a:r>
            <a:r>
              <a:rPr lang="nl-NL" sz="2000" i="1" dirty="0" smtClean="0">
                <a:solidFill>
                  <a:schemeClr val="tx1"/>
                </a:solidFill>
              </a:rPr>
              <a:t> Open </a:t>
            </a:r>
            <a:r>
              <a:rPr lang="nl-NL" sz="2000" i="1" dirty="0" err="1" smtClean="0">
                <a:solidFill>
                  <a:schemeClr val="tx1"/>
                </a:solidFill>
              </a:rPr>
              <a:t>Shortest</a:t>
            </a:r>
            <a:r>
              <a:rPr lang="nl-NL" sz="2000" i="1" dirty="0" smtClean="0">
                <a:solidFill>
                  <a:schemeClr val="tx1"/>
                </a:solidFill>
              </a:rPr>
              <a:t> </a:t>
            </a:r>
            <a:r>
              <a:rPr lang="nl-NL" sz="2000" i="1" dirty="0" err="1" smtClean="0">
                <a:solidFill>
                  <a:schemeClr val="tx1"/>
                </a:solidFill>
              </a:rPr>
              <a:t>Path</a:t>
            </a:r>
            <a:r>
              <a:rPr lang="nl-NL" sz="2000" i="1" dirty="0" smtClean="0">
                <a:solidFill>
                  <a:schemeClr val="tx1"/>
                </a:solidFill>
              </a:rPr>
              <a:t> First</a:t>
            </a:r>
          </a:p>
          <a:p>
            <a:r>
              <a:rPr lang="nl-NL" sz="2000" b="1" i="1" dirty="0" smtClean="0">
                <a:solidFill>
                  <a:schemeClr val="tx1"/>
                </a:solidFill>
              </a:rPr>
              <a:t>BGP: </a:t>
            </a:r>
            <a:r>
              <a:rPr lang="nl-NL" sz="2000" i="1" dirty="0" smtClean="0">
                <a:solidFill>
                  <a:schemeClr val="tx1"/>
                </a:solidFill>
              </a:rPr>
              <a:t>Border Gateway Protocol</a:t>
            </a:r>
          </a:p>
        </p:txBody>
      </p:sp>
      <p:pic>
        <p:nvPicPr>
          <p:cNvPr id="29" name="Picture 1"/>
          <p:cNvPicPr>
            <a:picLocks noChangeAspect="1" noChangeArrowheads="1"/>
          </p:cNvPicPr>
          <p:nvPr/>
        </p:nvPicPr>
        <p:blipFill>
          <a:blip r:embed="rId2" cstate="print"/>
          <a:srcRect/>
          <a:stretch>
            <a:fillRect/>
          </a:stretch>
        </p:blipFill>
        <p:spPr bwMode="auto">
          <a:xfrm rot="155840">
            <a:off x="7314413" y="71414"/>
            <a:ext cx="1615305" cy="1143008"/>
          </a:xfrm>
          <a:prstGeom prst="rect">
            <a:avLst/>
          </a:prstGeom>
          <a:noFill/>
          <a:ln w="9525">
            <a:noFill/>
            <a:miter lim="800000"/>
            <a:headEnd/>
            <a:tailEnd/>
          </a:ln>
          <a:effectLst/>
        </p:spPr>
      </p:pic>
      <p:grpSp>
        <p:nvGrpSpPr>
          <p:cNvPr id="81" name="Groep 80"/>
          <p:cNvGrpSpPr/>
          <p:nvPr/>
        </p:nvGrpSpPr>
        <p:grpSpPr>
          <a:xfrm>
            <a:off x="3571868" y="1785926"/>
            <a:ext cx="4929222" cy="4357718"/>
            <a:chOff x="3571868" y="1785926"/>
            <a:chExt cx="4929222" cy="4357718"/>
          </a:xfrm>
        </p:grpSpPr>
        <p:sp>
          <p:nvSpPr>
            <p:cNvPr id="30" name="Rechthoek 29"/>
            <p:cNvSpPr/>
            <p:nvPr/>
          </p:nvSpPr>
          <p:spPr>
            <a:xfrm>
              <a:off x="3571868" y="1785926"/>
              <a:ext cx="4857784" cy="43577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1268" name="Picture 4" descr="http://www.shopricom.com/items/www.shopricom.com/photos/Image2a6ZNx140K_full.jpg"/>
            <p:cNvPicPr>
              <a:picLocks noChangeAspect="1" noChangeArrowheads="1"/>
            </p:cNvPicPr>
            <p:nvPr/>
          </p:nvPicPr>
          <p:blipFill>
            <a:blip r:embed="rId3" cstate="print"/>
            <a:srcRect/>
            <a:stretch>
              <a:fillRect/>
            </a:stretch>
          </p:blipFill>
          <p:spPr bwMode="auto">
            <a:xfrm>
              <a:off x="3714744" y="4643446"/>
              <a:ext cx="2293922" cy="1412196"/>
            </a:xfrm>
            <a:prstGeom prst="rect">
              <a:avLst/>
            </a:prstGeom>
            <a:noFill/>
          </p:spPr>
        </p:pic>
        <p:pic>
          <p:nvPicPr>
            <p:cNvPr id="31" name="Picture 4" descr="http://www.shopricom.com/items/www.shopricom.com/photos/Image2a6ZNx140K_full.jpg"/>
            <p:cNvPicPr>
              <a:picLocks noChangeAspect="1" noChangeArrowheads="1"/>
            </p:cNvPicPr>
            <p:nvPr/>
          </p:nvPicPr>
          <p:blipFill>
            <a:blip r:embed="rId3" cstate="print"/>
            <a:srcRect/>
            <a:stretch>
              <a:fillRect/>
            </a:stretch>
          </p:blipFill>
          <p:spPr bwMode="auto">
            <a:xfrm>
              <a:off x="3706838" y="2088242"/>
              <a:ext cx="2293922" cy="1412196"/>
            </a:xfrm>
            <a:prstGeom prst="rect">
              <a:avLst/>
            </a:prstGeom>
            <a:noFill/>
          </p:spPr>
        </p:pic>
        <p:pic>
          <p:nvPicPr>
            <p:cNvPr id="32" name="Picture 4" descr="http://www.shopricom.com/items/www.shopricom.com/photos/Image2a6ZNx140K_full.jpg"/>
            <p:cNvPicPr>
              <a:picLocks noChangeAspect="1" noChangeArrowheads="1"/>
            </p:cNvPicPr>
            <p:nvPr/>
          </p:nvPicPr>
          <p:blipFill>
            <a:blip r:embed="rId3" cstate="print"/>
            <a:srcRect/>
            <a:stretch>
              <a:fillRect/>
            </a:stretch>
          </p:blipFill>
          <p:spPr bwMode="auto">
            <a:xfrm>
              <a:off x="3714744" y="3445564"/>
              <a:ext cx="2293922" cy="1412196"/>
            </a:xfrm>
            <a:prstGeom prst="rect">
              <a:avLst/>
            </a:prstGeom>
            <a:noFill/>
          </p:spPr>
        </p:pic>
        <p:sp>
          <p:nvSpPr>
            <p:cNvPr id="33" name="Tekstvak 32"/>
            <p:cNvSpPr txBox="1"/>
            <p:nvPr/>
          </p:nvSpPr>
          <p:spPr>
            <a:xfrm>
              <a:off x="3938769" y="2488164"/>
              <a:ext cx="1938351" cy="369332"/>
            </a:xfrm>
            <a:prstGeom prst="rect">
              <a:avLst/>
            </a:prstGeom>
            <a:noFill/>
          </p:spPr>
          <p:txBody>
            <a:bodyPr wrap="none" rtlCol="0">
              <a:spAutoFit/>
            </a:bodyPr>
            <a:lstStyle/>
            <a:p>
              <a:r>
                <a:rPr lang="nl-NL" dirty="0" smtClean="0"/>
                <a:t>Netwerksegment </a:t>
              </a:r>
              <a:r>
                <a:rPr lang="nl-NL" b="1" dirty="0" smtClean="0"/>
                <a:t>A</a:t>
              </a:r>
              <a:endParaRPr lang="nl-NL" b="1" dirty="0"/>
            </a:p>
          </p:txBody>
        </p:sp>
        <p:sp>
          <p:nvSpPr>
            <p:cNvPr id="34" name="Tekstvak 33"/>
            <p:cNvSpPr txBox="1"/>
            <p:nvPr/>
          </p:nvSpPr>
          <p:spPr>
            <a:xfrm>
              <a:off x="4133847" y="3845486"/>
              <a:ext cx="1938351" cy="369332"/>
            </a:xfrm>
            <a:prstGeom prst="rect">
              <a:avLst/>
            </a:prstGeom>
            <a:noFill/>
          </p:spPr>
          <p:txBody>
            <a:bodyPr wrap="none" rtlCol="0">
              <a:spAutoFit/>
            </a:bodyPr>
            <a:lstStyle/>
            <a:p>
              <a:r>
                <a:rPr lang="nl-NL" dirty="0" smtClean="0"/>
                <a:t>Netwerksegment </a:t>
              </a:r>
              <a:r>
                <a:rPr lang="nl-NL" b="1" dirty="0" smtClean="0"/>
                <a:t>B</a:t>
              </a:r>
              <a:endParaRPr lang="nl-NL" b="1" dirty="0"/>
            </a:p>
          </p:txBody>
        </p:sp>
        <p:sp>
          <p:nvSpPr>
            <p:cNvPr id="35" name="Tekstvak 34"/>
            <p:cNvSpPr txBox="1"/>
            <p:nvPr/>
          </p:nvSpPr>
          <p:spPr>
            <a:xfrm>
              <a:off x="4153083" y="4988494"/>
              <a:ext cx="1919115" cy="369332"/>
            </a:xfrm>
            <a:prstGeom prst="rect">
              <a:avLst/>
            </a:prstGeom>
            <a:noFill/>
          </p:spPr>
          <p:txBody>
            <a:bodyPr wrap="none" rtlCol="0">
              <a:spAutoFit/>
            </a:bodyPr>
            <a:lstStyle/>
            <a:p>
              <a:r>
                <a:rPr lang="nl-NL" dirty="0" smtClean="0"/>
                <a:t>Netwerksegment </a:t>
              </a:r>
              <a:r>
                <a:rPr lang="nl-NL" b="1" dirty="0" smtClean="0"/>
                <a:t>C</a:t>
              </a:r>
              <a:endParaRPr lang="nl-NL" b="1" dirty="0"/>
            </a:p>
          </p:txBody>
        </p:sp>
        <p:pic>
          <p:nvPicPr>
            <p:cNvPr id="39" name="Picture 2" descr="http://www.sb.fsu.edu/~xray/Images/DellComputer.jpg"/>
            <p:cNvPicPr>
              <a:picLocks noChangeAspect="1" noChangeArrowheads="1"/>
            </p:cNvPicPr>
            <p:nvPr/>
          </p:nvPicPr>
          <p:blipFill>
            <a:blip r:embed="rId4" cstate="print"/>
            <a:srcRect/>
            <a:stretch>
              <a:fillRect/>
            </a:stretch>
          </p:blipFill>
          <p:spPr bwMode="auto">
            <a:xfrm>
              <a:off x="7072330" y="2000240"/>
              <a:ext cx="1272896" cy="933456"/>
            </a:xfrm>
            <a:prstGeom prst="rect">
              <a:avLst/>
            </a:prstGeom>
            <a:noFill/>
          </p:spPr>
        </p:pic>
        <p:pic>
          <p:nvPicPr>
            <p:cNvPr id="43" name="Picture 2" descr="http://www.sb.fsu.edu/~xray/Images/DellComputer.jpg"/>
            <p:cNvPicPr>
              <a:picLocks noChangeAspect="1" noChangeArrowheads="1"/>
            </p:cNvPicPr>
            <p:nvPr/>
          </p:nvPicPr>
          <p:blipFill>
            <a:blip r:embed="rId4" cstate="print"/>
            <a:srcRect/>
            <a:stretch>
              <a:fillRect/>
            </a:stretch>
          </p:blipFill>
          <p:spPr bwMode="auto">
            <a:xfrm>
              <a:off x="6215074" y="2202412"/>
              <a:ext cx="785818" cy="576266"/>
            </a:xfrm>
            <a:prstGeom prst="rect">
              <a:avLst/>
            </a:prstGeom>
            <a:noFill/>
          </p:spPr>
        </p:pic>
        <p:pic>
          <p:nvPicPr>
            <p:cNvPr id="44" name="Picture 2" descr="http://www.sb.fsu.edu/~xray/Images/DellComputer.jpg"/>
            <p:cNvPicPr>
              <a:picLocks noChangeAspect="1" noChangeArrowheads="1"/>
            </p:cNvPicPr>
            <p:nvPr/>
          </p:nvPicPr>
          <p:blipFill>
            <a:blip r:embed="rId4" cstate="print"/>
            <a:srcRect/>
            <a:stretch>
              <a:fillRect/>
            </a:stretch>
          </p:blipFill>
          <p:spPr bwMode="auto">
            <a:xfrm>
              <a:off x="6215074" y="3264458"/>
              <a:ext cx="785818" cy="576266"/>
            </a:xfrm>
            <a:prstGeom prst="rect">
              <a:avLst/>
            </a:prstGeom>
            <a:noFill/>
          </p:spPr>
        </p:pic>
        <p:pic>
          <p:nvPicPr>
            <p:cNvPr id="45" name="Picture 2" descr="http://www.sb.fsu.edu/~xray/Images/DellComputer.jpg"/>
            <p:cNvPicPr>
              <a:picLocks noChangeAspect="1" noChangeArrowheads="1"/>
            </p:cNvPicPr>
            <p:nvPr/>
          </p:nvPicPr>
          <p:blipFill>
            <a:blip r:embed="rId4" cstate="print"/>
            <a:srcRect/>
            <a:stretch>
              <a:fillRect/>
            </a:stretch>
          </p:blipFill>
          <p:spPr bwMode="auto">
            <a:xfrm>
              <a:off x="7500958" y="3269220"/>
              <a:ext cx="785818" cy="576266"/>
            </a:xfrm>
            <a:prstGeom prst="rect">
              <a:avLst/>
            </a:prstGeom>
            <a:noFill/>
          </p:spPr>
        </p:pic>
        <p:cxnSp>
          <p:nvCxnSpPr>
            <p:cNvPr id="48" name="Rechte verbindingslijn 47"/>
            <p:cNvCxnSpPr/>
            <p:nvPr/>
          </p:nvCxnSpPr>
          <p:spPr>
            <a:xfrm>
              <a:off x="5857884" y="2988230"/>
              <a:ext cx="228601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Rechte verbindingslijn 53"/>
            <p:cNvCxnSpPr/>
            <p:nvPr/>
          </p:nvCxnSpPr>
          <p:spPr>
            <a:xfrm rot="5400000" flipH="1" flipV="1">
              <a:off x="6536545" y="3023949"/>
              <a:ext cx="64294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Rechte verbindingslijn 56"/>
            <p:cNvCxnSpPr/>
            <p:nvPr/>
          </p:nvCxnSpPr>
          <p:spPr>
            <a:xfrm rot="5400000" flipH="1" flipV="1">
              <a:off x="7893867" y="3095387"/>
              <a:ext cx="50006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9" name="Tekstvak 58"/>
            <p:cNvSpPr txBox="1"/>
            <p:nvPr/>
          </p:nvSpPr>
          <p:spPr>
            <a:xfrm>
              <a:off x="6434499" y="1785926"/>
              <a:ext cx="2066591" cy="369332"/>
            </a:xfrm>
            <a:prstGeom prst="rect">
              <a:avLst/>
            </a:prstGeom>
            <a:noFill/>
          </p:spPr>
          <p:txBody>
            <a:bodyPr wrap="none" rtlCol="0">
              <a:spAutoFit/>
            </a:bodyPr>
            <a:lstStyle/>
            <a:p>
              <a:r>
                <a:rPr lang="nl-NL" dirty="0" smtClean="0"/>
                <a:t>Zender </a:t>
              </a:r>
              <a:r>
                <a:rPr lang="nl-NL" dirty="0" smtClean="0">
                  <a:solidFill>
                    <a:srgbClr val="FF0000"/>
                  </a:solidFill>
                </a:rPr>
                <a:t>192.168.1.4</a:t>
              </a:r>
              <a:endParaRPr lang="nl-NL" dirty="0">
                <a:solidFill>
                  <a:srgbClr val="FF0000"/>
                </a:solidFill>
              </a:endParaRPr>
            </a:p>
          </p:txBody>
        </p:sp>
        <p:pic>
          <p:nvPicPr>
            <p:cNvPr id="11270" name="Picture 6" descr="http://laser-printer-reviews.com/laser-printer-reviews/hp-laserjet-2300-laser-printer-review.jpg"/>
            <p:cNvPicPr>
              <a:picLocks noChangeAspect="1" noChangeArrowheads="1"/>
            </p:cNvPicPr>
            <p:nvPr/>
          </p:nvPicPr>
          <p:blipFill>
            <a:blip r:embed="rId5" cstate="print"/>
            <a:srcRect/>
            <a:stretch>
              <a:fillRect/>
            </a:stretch>
          </p:blipFill>
          <p:spPr bwMode="auto">
            <a:xfrm>
              <a:off x="6357950" y="3929066"/>
              <a:ext cx="857256" cy="768101"/>
            </a:xfrm>
            <a:prstGeom prst="rect">
              <a:avLst/>
            </a:prstGeom>
            <a:noFill/>
          </p:spPr>
        </p:pic>
        <p:pic>
          <p:nvPicPr>
            <p:cNvPr id="60" name="Picture 6" descr="http://laser-printer-reviews.com/laser-printer-reviews/hp-laserjet-2300-laser-printer-review.jpg"/>
            <p:cNvPicPr>
              <a:picLocks noChangeAspect="1" noChangeArrowheads="1"/>
            </p:cNvPicPr>
            <p:nvPr/>
          </p:nvPicPr>
          <p:blipFill>
            <a:blip r:embed="rId5" cstate="print"/>
            <a:srcRect/>
            <a:stretch>
              <a:fillRect/>
            </a:stretch>
          </p:blipFill>
          <p:spPr bwMode="auto">
            <a:xfrm>
              <a:off x="7429520" y="3929066"/>
              <a:ext cx="857256" cy="768101"/>
            </a:xfrm>
            <a:prstGeom prst="rect">
              <a:avLst/>
            </a:prstGeom>
            <a:noFill/>
          </p:spPr>
        </p:pic>
        <p:pic>
          <p:nvPicPr>
            <p:cNvPr id="62" name="Picture 2" descr="http://www.sb.fsu.edu/~xray/Images/DellComputer.jpg"/>
            <p:cNvPicPr>
              <a:picLocks noChangeAspect="1" noChangeArrowheads="1"/>
            </p:cNvPicPr>
            <p:nvPr/>
          </p:nvPicPr>
          <p:blipFill>
            <a:blip r:embed="rId4" cstate="print"/>
            <a:srcRect/>
            <a:stretch>
              <a:fillRect/>
            </a:stretch>
          </p:blipFill>
          <p:spPr bwMode="auto">
            <a:xfrm>
              <a:off x="7072330" y="4941340"/>
              <a:ext cx="1272896" cy="933456"/>
            </a:xfrm>
            <a:prstGeom prst="rect">
              <a:avLst/>
            </a:prstGeom>
            <a:noFill/>
          </p:spPr>
        </p:pic>
        <p:pic>
          <p:nvPicPr>
            <p:cNvPr id="63" name="Picture 2" descr="http://www.sb.fsu.edu/~xray/Images/DellComputer.jpg"/>
            <p:cNvPicPr>
              <a:picLocks noChangeAspect="1" noChangeArrowheads="1"/>
            </p:cNvPicPr>
            <p:nvPr/>
          </p:nvPicPr>
          <p:blipFill>
            <a:blip r:embed="rId4" cstate="print"/>
            <a:srcRect/>
            <a:stretch>
              <a:fillRect/>
            </a:stretch>
          </p:blipFill>
          <p:spPr bwMode="auto">
            <a:xfrm>
              <a:off x="6215074" y="5143512"/>
              <a:ext cx="785818" cy="576266"/>
            </a:xfrm>
            <a:prstGeom prst="rect">
              <a:avLst/>
            </a:prstGeom>
            <a:noFill/>
          </p:spPr>
        </p:pic>
        <p:cxnSp>
          <p:nvCxnSpPr>
            <p:cNvPr id="66" name="Rechte verbindingslijn 65"/>
            <p:cNvCxnSpPr/>
            <p:nvPr/>
          </p:nvCxnSpPr>
          <p:spPr>
            <a:xfrm>
              <a:off x="4714876" y="5929330"/>
              <a:ext cx="3429024" cy="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7" name="Rechte verbindingslijn 66"/>
            <p:cNvCxnSpPr/>
            <p:nvPr/>
          </p:nvCxnSpPr>
          <p:spPr>
            <a:xfrm rot="5400000" flipH="1" flipV="1">
              <a:off x="6715140" y="5786454"/>
              <a:ext cx="285752" cy="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8" name="Rechte verbindingslijn 67"/>
            <p:cNvCxnSpPr/>
            <p:nvPr/>
          </p:nvCxnSpPr>
          <p:spPr>
            <a:xfrm rot="5400000" flipH="1" flipV="1">
              <a:off x="8072462" y="5857892"/>
              <a:ext cx="142876" cy="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sp>
          <p:nvSpPr>
            <p:cNvPr id="69" name="Tekstvak 68"/>
            <p:cNvSpPr txBox="1"/>
            <p:nvPr/>
          </p:nvSpPr>
          <p:spPr>
            <a:xfrm>
              <a:off x="6034060" y="4702742"/>
              <a:ext cx="2395592" cy="369332"/>
            </a:xfrm>
            <a:prstGeom prst="rect">
              <a:avLst/>
            </a:prstGeom>
            <a:noFill/>
          </p:spPr>
          <p:txBody>
            <a:bodyPr wrap="none" rtlCol="0">
              <a:spAutoFit/>
            </a:bodyPr>
            <a:lstStyle/>
            <a:p>
              <a:r>
                <a:rPr lang="nl-NL" dirty="0" smtClean="0"/>
                <a:t>Ontvanger </a:t>
              </a:r>
              <a:r>
                <a:rPr lang="nl-NL" dirty="0" smtClean="0">
                  <a:solidFill>
                    <a:srgbClr val="0070C0"/>
                  </a:solidFill>
                </a:rPr>
                <a:t>192.168.3.6</a:t>
              </a:r>
              <a:endParaRPr lang="nl-NL" dirty="0">
                <a:solidFill>
                  <a:srgbClr val="0070C0"/>
                </a:solidFill>
              </a:endParaRPr>
            </a:p>
          </p:txBody>
        </p:sp>
        <p:cxnSp>
          <p:nvCxnSpPr>
            <p:cNvPr id="75" name="Rechte verbindingslijn 74"/>
            <p:cNvCxnSpPr/>
            <p:nvPr/>
          </p:nvCxnSpPr>
          <p:spPr>
            <a:xfrm rot="5400000" flipH="1" flipV="1">
              <a:off x="4536281" y="5750735"/>
              <a:ext cx="357190" cy="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7" name="Rechte verbindingslijn 76"/>
            <p:cNvCxnSpPr/>
            <p:nvPr/>
          </p:nvCxnSpPr>
          <p:spPr>
            <a:xfrm rot="5400000" flipH="1" flipV="1">
              <a:off x="3464711" y="3679033"/>
              <a:ext cx="1357322" cy="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9" name="Rechte verbindingslijn 78"/>
            <p:cNvCxnSpPr/>
            <p:nvPr/>
          </p:nvCxnSpPr>
          <p:spPr>
            <a:xfrm rot="5400000" flipH="1" flipV="1">
              <a:off x="3643305" y="4929199"/>
              <a:ext cx="1143009" cy="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sp>
          <p:nvSpPr>
            <p:cNvPr id="80" name="Tekstvak 79"/>
            <p:cNvSpPr txBox="1"/>
            <p:nvPr/>
          </p:nvSpPr>
          <p:spPr>
            <a:xfrm rot="16200000">
              <a:off x="3345412" y="3441142"/>
              <a:ext cx="1107996" cy="369332"/>
            </a:xfrm>
            <a:prstGeom prst="rect">
              <a:avLst/>
            </a:prstGeom>
            <a:noFill/>
          </p:spPr>
          <p:txBody>
            <a:bodyPr wrap="none" rtlCol="0">
              <a:spAutoFit/>
            </a:bodyPr>
            <a:lstStyle/>
            <a:p>
              <a:r>
                <a:rPr lang="nl-NL" b="1" dirty="0" err="1" smtClean="0">
                  <a:solidFill>
                    <a:srgbClr val="00B050"/>
                  </a:solidFill>
                </a:rPr>
                <a:t>Backbone</a:t>
              </a:r>
              <a:endParaRPr lang="nl-NL" b="1" dirty="0">
                <a:solidFill>
                  <a:srgbClr val="00B050"/>
                </a:solidFill>
              </a:endParaRPr>
            </a:p>
          </p:txBody>
        </p:sp>
      </p:grpSp>
      <p:sp>
        <p:nvSpPr>
          <p:cNvPr id="85" name="Rechthoek 84"/>
          <p:cNvSpPr/>
          <p:nvPr/>
        </p:nvSpPr>
        <p:spPr>
          <a:xfrm>
            <a:off x="7715272" y="2857496"/>
            <a:ext cx="571504" cy="28575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bg1"/>
                </a:solidFill>
              </a:rPr>
              <a:t>RIP</a:t>
            </a:r>
            <a:endParaRPr lang="nl-NL" dirty="0">
              <a:solidFill>
                <a:schemeClr val="bg1"/>
              </a:solidFill>
            </a:endParaRPr>
          </a:p>
        </p:txBody>
      </p:sp>
      <p:grpSp>
        <p:nvGrpSpPr>
          <p:cNvPr id="90" name="Groep 89"/>
          <p:cNvGrpSpPr/>
          <p:nvPr/>
        </p:nvGrpSpPr>
        <p:grpSpPr>
          <a:xfrm>
            <a:off x="3929058" y="2335405"/>
            <a:ext cx="2000264" cy="2808107"/>
            <a:chOff x="3929058" y="2335405"/>
            <a:chExt cx="2000264" cy="2808107"/>
          </a:xfrm>
        </p:grpSpPr>
        <p:sp>
          <p:nvSpPr>
            <p:cNvPr id="87" name="Tekstvak 86"/>
            <p:cNvSpPr txBox="1"/>
            <p:nvPr/>
          </p:nvSpPr>
          <p:spPr>
            <a:xfrm>
              <a:off x="3929058" y="2335405"/>
              <a:ext cx="1686680" cy="307777"/>
            </a:xfrm>
            <a:prstGeom prst="rect">
              <a:avLst/>
            </a:prstGeom>
            <a:noFill/>
          </p:spPr>
          <p:txBody>
            <a:bodyPr wrap="none" rtlCol="0">
              <a:spAutoFit/>
            </a:bodyPr>
            <a:lstStyle/>
            <a:p>
              <a:r>
                <a:rPr lang="nl-NL" sz="1400" dirty="0" smtClean="0"/>
                <a:t>VLAN1: 192.168.1.x</a:t>
              </a:r>
              <a:endParaRPr lang="nl-NL" sz="1400" dirty="0"/>
            </a:p>
          </p:txBody>
        </p:sp>
        <p:sp>
          <p:nvSpPr>
            <p:cNvPr id="88" name="Tekstvak 87"/>
            <p:cNvSpPr txBox="1"/>
            <p:nvPr/>
          </p:nvSpPr>
          <p:spPr>
            <a:xfrm>
              <a:off x="4171204" y="3692727"/>
              <a:ext cx="1686680" cy="307777"/>
            </a:xfrm>
            <a:prstGeom prst="rect">
              <a:avLst/>
            </a:prstGeom>
            <a:noFill/>
          </p:spPr>
          <p:txBody>
            <a:bodyPr wrap="none" rtlCol="0">
              <a:spAutoFit/>
            </a:bodyPr>
            <a:lstStyle/>
            <a:p>
              <a:r>
                <a:rPr lang="nl-NL" sz="1400" dirty="0" smtClean="0"/>
                <a:t>VLAN1: 192.168.2.x</a:t>
              </a:r>
              <a:endParaRPr lang="nl-NL" sz="1400" dirty="0"/>
            </a:p>
          </p:txBody>
        </p:sp>
        <p:sp>
          <p:nvSpPr>
            <p:cNvPr id="89" name="Tekstvak 88"/>
            <p:cNvSpPr txBox="1"/>
            <p:nvPr/>
          </p:nvSpPr>
          <p:spPr>
            <a:xfrm>
              <a:off x="4242642" y="4835735"/>
              <a:ext cx="1686680" cy="307777"/>
            </a:xfrm>
            <a:prstGeom prst="rect">
              <a:avLst/>
            </a:prstGeom>
            <a:noFill/>
          </p:spPr>
          <p:txBody>
            <a:bodyPr wrap="none" rtlCol="0">
              <a:spAutoFit/>
            </a:bodyPr>
            <a:lstStyle/>
            <a:p>
              <a:r>
                <a:rPr lang="nl-NL" sz="1400" dirty="0" smtClean="0"/>
                <a:t>VLAN1: 192.168.3.x</a:t>
              </a:r>
              <a:endParaRPr lang="nl-NL" sz="1400" dirty="0"/>
            </a:p>
          </p:txBody>
        </p:sp>
      </p:grpSp>
      <p:sp>
        <p:nvSpPr>
          <p:cNvPr id="91" name="Tekstvak 90"/>
          <p:cNvSpPr txBox="1"/>
          <p:nvPr/>
        </p:nvSpPr>
        <p:spPr>
          <a:xfrm>
            <a:off x="3643306" y="1857364"/>
            <a:ext cx="1574277" cy="369332"/>
          </a:xfrm>
          <a:prstGeom prst="rect">
            <a:avLst/>
          </a:prstGeom>
          <a:noFill/>
        </p:spPr>
        <p:txBody>
          <a:bodyPr wrap="none" rtlCol="0">
            <a:spAutoFit/>
          </a:bodyPr>
          <a:lstStyle/>
          <a:p>
            <a:r>
              <a:rPr lang="nl-NL" b="1" dirty="0" smtClean="0"/>
              <a:t>Laag 3 routing</a:t>
            </a:r>
            <a:endParaRPr lang="nl-NL" b="1" dirty="0"/>
          </a:p>
        </p:txBody>
      </p:sp>
      <p:pic>
        <p:nvPicPr>
          <p:cNvPr id="5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908" y="-27384"/>
            <a:ext cx="860684" cy="860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500" fill="hold"/>
                                        <p:tgtEl>
                                          <p:spTgt spid="81"/>
                                        </p:tgtEl>
                                        <p:attrNameLst>
                                          <p:attrName>ppt_x</p:attrName>
                                        </p:attrNameLst>
                                      </p:cBhvr>
                                      <p:tavLst>
                                        <p:tav tm="0">
                                          <p:val>
                                            <p:strVal val="1+#ppt_w/2"/>
                                          </p:val>
                                        </p:tav>
                                        <p:tav tm="100000">
                                          <p:val>
                                            <p:strVal val="#ppt_x"/>
                                          </p:val>
                                        </p:tav>
                                      </p:tavLst>
                                    </p:anim>
                                    <p:anim calcmode="lin" valueType="num">
                                      <p:cBhvr additive="base">
                                        <p:cTn id="8" dur="500" fill="hold"/>
                                        <p:tgtEl>
                                          <p:spTgt spid="8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8" presetClass="entr" presetSubtype="16" fill="hold" nodeType="after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diamond(in)">
                                      <p:cBhvr>
                                        <p:cTn id="12" dur="2000"/>
                                        <p:tgtEl>
                                          <p:spTgt spid="90"/>
                                        </p:tgtEl>
                                      </p:cBhvr>
                                    </p:animEffect>
                                  </p:childTnLst>
                                </p:cTn>
                              </p:par>
                              <p:par>
                                <p:cTn id="13" presetID="8" presetClass="entr" presetSubtype="32" fill="hold" grpId="0" nodeType="withEffect">
                                  <p:stCondLst>
                                    <p:cond delay="0"/>
                                  </p:stCondLst>
                                  <p:childTnLst>
                                    <p:set>
                                      <p:cBhvr>
                                        <p:cTn id="14" dur="1" fill="hold">
                                          <p:stCondLst>
                                            <p:cond delay="0"/>
                                          </p:stCondLst>
                                        </p:cTn>
                                        <p:tgtEl>
                                          <p:spTgt spid="91"/>
                                        </p:tgtEl>
                                        <p:attrNameLst>
                                          <p:attrName>style.visibility</p:attrName>
                                        </p:attrNameLst>
                                      </p:cBhvr>
                                      <p:to>
                                        <p:strVal val="visible"/>
                                      </p:to>
                                    </p:set>
                                    <p:animEffect transition="in" filter="diamond(out)">
                                      <p:cBhvr>
                                        <p:cTn id="15" dur="2000"/>
                                        <p:tgtEl>
                                          <p:spTgt spid="91"/>
                                        </p:tgtEl>
                                      </p:cBhvr>
                                    </p:animEffect>
                                  </p:childTnLst>
                                </p:cTn>
                              </p:par>
                            </p:childTnLst>
                          </p:cTn>
                        </p:par>
                        <p:par>
                          <p:cTn id="16" fill="hold">
                            <p:stCondLst>
                              <p:cond delay="2500"/>
                            </p:stCondLst>
                            <p:childTnLst>
                              <p:par>
                                <p:cTn id="17" presetID="2" presetClass="entr" presetSubtype="2" fill="hold" grpId="1" nodeType="afterEffect">
                                  <p:stCondLst>
                                    <p:cond delay="0"/>
                                  </p:stCondLst>
                                  <p:childTnLst>
                                    <p:set>
                                      <p:cBhvr>
                                        <p:cTn id="18" dur="1" fill="hold">
                                          <p:stCondLst>
                                            <p:cond delay="0"/>
                                          </p:stCondLst>
                                        </p:cTn>
                                        <p:tgtEl>
                                          <p:spTgt spid="85"/>
                                        </p:tgtEl>
                                        <p:attrNameLst>
                                          <p:attrName>style.visibility</p:attrName>
                                        </p:attrNameLst>
                                      </p:cBhvr>
                                      <p:to>
                                        <p:strVal val="visible"/>
                                      </p:to>
                                    </p:set>
                                    <p:anim calcmode="lin" valueType="num">
                                      <p:cBhvr additive="base">
                                        <p:cTn id="19" dur="500" fill="hold"/>
                                        <p:tgtEl>
                                          <p:spTgt spid="85"/>
                                        </p:tgtEl>
                                        <p:attrNameLst>
                                          <p:attrName>ppt_x</p:attrName>
                                        </p:attrNameLst>
                                      </p:cBhvr>
                                      <p:tavLst>
                                        <p:tav tm="0">
                                          <p:val>
                                            <p:strVal val="1+#ppt_w/2"/>
                                          </p:val>
                                        </p:tav>
                                        <p:tav tm="100000">
                                          <p:val>
                                            <p:strVal val="#ppt_x"/>
                                          </p:val>
                                        </p:tav>
                                      </p:tavLst>
                                    </p:anim>
                                    <p:anim calcmode="lin" valueType="num">
                                      <p:cBhvr additive="base">
                                        <p:cTn id="20" dur="500" fill="hold"/>
                                        <p:tgtEl>
                                          <p:spTgt spid="85"/>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0" presetClass="path" presetSubtype="0" repeatCount="4000" accel="50000" decel="50000" fill="hold" grpId="0" nodeType="afterEffect">
                                  <p:stCondLst>
                                    <p:cond delay="0"/>
                                  </p:stCondLst>
                                  <p:childTnLst>
                                    <p:animMotion origin="layout" path="M -0.03316 -0.00209 C -0.08542 -0.00486 -0.12483 -0.00902 -0.17378 -0.01735 C -0.24583 -0.01666 -0.31806 -0.01712 -0.3901 -0.0155 C -0.39201 -0.0155 -0.39358 -0.01296 -0.39531 -0.01226 C -0.3974 -0.01134 -0.39948 -0.01111 -0.40156 -0.01041 C -0.41285 -0.00301 -0.40799 -0.00532 -0.41545 -0.00209 C -0.4224 0.01156 -0.41337 -0.00741 -0.41927 0.01133 C -0.42049 0.01549 -0.42274 0.01919 -0.42431 0.02312 C -0.425 0.02474 -0.42517 0.02659 -0.42569 0.02821 C -0.42274 0.09296 -0.4375 0.16304 -0.41806 0.22224 C -0.41337 0.23658 -0.4184 0.22872 -0.41163 0.23728 C -0.40729 0.25277 -0.40434 0.25971 -0.4092 0.27775 C -0.4099 0.28006 -0.41094 0.28237 -0.41163 0.28469 C -0.41233 0.28677 -0.4125 0.28908 -0.41302 0.29139 C -0.41372 0.29486 -0.41545 0.30157 -0.41545 0.30157 C -0.4151 0.31776 -0.4151 0.33418 -0.41424 0.35037 C -0.41302 0.37326 -0.41597 0.37187 -0.4066 0.36887 C -0.38889 0.37002 -0.38368 0.36956 -0.36997 0.37395 C -0.3658 0.3795 -0.36337 0.38598 -0.3599 0.39246 C -0.35903 0.39592 -0.35868 0.39939 -0.35729 0.40263 C -0.35642 0.40471 -0.35434 0.40564 -0.35347 0.40772 C -0.35052 0.41558 -0.35451 0.41558 -0.34965 0.42113 C -0.3474 0.42368 -0.34201 0.42784 -0.34201 0.42784 C -0.22899 0.39847 -0.11163 0.42345 0.00347 0.42275 C 0.02014 0.41928 0.01493 0.42229 0.01493 0.39084 " pathEditMode="relative" ptsTypes="ffffffffffffffffffffffffA">
                                      <p:cBhvr>
                                        <p:cTn id="23" dur="5000" fill="hold"/>
                                        <p:tgtEl>
                                          <p:spTgt spid="8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5" grpId="1"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4"/>
          <p:cNvGrpSpPr/>
          <p:nvPr/>
        </p:nvGrpSpPr>
        <p:grpSpPr>
          <a:xfrm>
            <a:off x="1000100" y="1714488"/>
            <a:ext cx="2286016" cy="4500594"/>
            <a:chOff x="571472" y="1785926"/>
            <a:chExt cx="3000396" cy="5429288"/>
          </a:xfrm>
        </p:grpSpPr>
        <p:sp>
          <p:nvSpPr>
            <p:cNvPr id="8" name="Rechthoek 7"/>
            <p:cNvSpPr/>
            <p:nvPr/>
          </p:nvSpPr>
          <p:spPr>
            <a:xfrm>
              <a:off x="571472" y="1785926"/>
              <a:ext cx="300039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smtClean="0">
                  <a:solidFill>
                    <a:schemeClr val="bg1"/>
                  </a:solidFill>
                  <a:effectLst>
                    <a:outerShdw blurRad="38100" dist="38100" dir="2700000" algn="tl">
                      <a:srgbClr val="000000">
                        <a:alpha val="43137"/>
                      </a:srgbClr>
                    </a:outerShdw>
                  </a:effectLst>
                </a:rPr>
                <a:t> Toepassingslaag</a:t>
              </a:r>
              <a:endParaRPr lang="nl-NL" sz="2000" dirty="0">
                <a:solidFill>
                  <a:schemeClr val="bg1"/>
                </a:solidFill>
                <a:effectLst>
                  <a:outerShdw blurRad="38100" dist="38100" dir="2700000" algn="tl">
                    <a:srgbClr val="000000">
                      <a:alpha val="43137"/>
                    </a:srgbClr>
                  </a:outerShdw>
                </a:effectLst>
              </a:endParaRPr>
            </a:p>
          </p:txBody>
        </p:sp>
        <p:sp>
          <p:nvSpPr>
            <p:cNvPr id="9" name="Rechthoek 8"/>
            <p:cNvSpPr/>
            <p:nvPr/>
          </p:nvSpPr>
          <p:spPr>
            <a:xfrm>
              <a:off x="571472" y="2571744"/>
              <a:ext cx="300039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smtClean="0">
                  <a:solidFill>
                    <a:schemeClr val="bg1"/>
                  </a:solidFill>
                  <a:effectLst>
                    <a:outerShdw blurRad="38100" dist="38100" dir="2700000" algn="tl">
                      <a:srgbClr val="000000">
                        <a:alpha val="43137"/>
                      </a:srgbClr>
                    </a:outerShdw>
                  </a:effectLst>
                </a:rPr>
                <a:t> Presentatielaag</a:t>
              </a:r>
              <a:endParaRPr lang="nl-NL" sz="2000" dirty="0">
                <a:solidFill>
                  <a:schemeClr val="bg1"/>
                </a:solidFill>
                <a:effectLst>
                  <a:outerShdw blurRad="38100" dist="38100" dir="2700000" algn="tl">
                    <a:srgbClr val="000000">
                      <a:alpha val="43137"/>
                    </a:srgbClr>
                  </a:outerShdw>
                </a:effectLst>
              </a:endParaRPr>
            </a:p>
          </p:txBody>
        </p:sp>
        <p:sp>
          <p:nvSpPr>
            <p:cNvPr id="10" name="Rechthoek 9"/>
            <p:cNvSpPr/>
            <p:nvPr/>
          </p:nvSpPr>
          <p:spPr>
            <a:xfrm>
              <a:off x="571472" y="5786454"/>
              <a:ext cx="3000396" cy="6429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smtClean="0">
                  <a:solidFill>
                    <a:schemeClr val="tx1"/>
                  </a:solidFill>
                  <a:effectLst>
                    <a:outerShdw blurRad="38100" dist="38100" dir="2700000" algn="tl">
                      <a:srgbClr val="000000">
                        <a:alpha val="43137"/>
                      </a:srgbClr>
                    </a:outerShdw>
                  </a:effectLst>
                </a:rPr>
                <a:t> Datalink laag</a:t>
              </a:r>
              <a:endParaRPr lang="nl-NL" sz="2000" dirty="0">
                <a:solidFill>
                  <a:schemeClr val="tx1"/>
                </a:solidFill>
                <a:effectLst>
                  <a:outerShdw blurRad="38100" dist="38100" dir="2700000" algn="tl">
                    <a:srgbClr val="000000">
                      <a:alpha val="43137"/>
                    </a:srgbClr>
                  </a:outerShdw>
                </a:effectLst>
              </a:endParaRPr>
            </a:p>
          </p:txBody>
        </p:sp>
        <p:sp>
          <p:nvSpPr>
            <p:cNvPr id="11" name="Rechthoek 10"/>
            <p:cNvSpPr/>
            <p:nvPr/>
          </p:nvSpPr>
          <p:spPr>
            <a:xfrm>
              <a:off x="571472" y="5000636"/>
              <a:ext cx="300039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smtClean="0">
                  <a:solidFill>
                    <a:schemeClr val="bg1"/>
                  </a:solidFill>
                  <a:effectLst>
                    <a:outerShdw blurRad="38100" dist="38100" dir="2700000" algn="tl">
                      <a:srgbClr val="000000">
                        <a:alpha val="43137"/>
                      </a:srgbClr>
                    </a:outerShdw>
                  </a:effectLst>
                </a:rPr>
                <a:t> Netwerklaag</a:t>
              </a:r>
              <a:endParaRPr lang="nl-NL" sz="2000" dirty="0">
                <a:solidFill>
                  <a:schemeClr val="bg1"/>
                </a:solidFill>
                <a:effectLst>
                  <a:outerShdw blurRad="38100" dist="38100" dir="2700000" algn="tl">
                    <a:srgbClr val="000000">
                      <a:alpha val="43137"/>
                    </a:srgbClr>
                  </a:outerShdw>
                </a:effectLst>
              </a:endParaRPr>
            </a:p>
          </p:txBody>
        </p:sp>
        <p:sp>
          <p:nvSpPr>
            <p:cNvPr id="12" name="Rechthoek 11"/>
            <p:cNvSpPr/>
            <p:nvPr/>
          </p:nvSpPr>
          <p:spPr>
            <a:xfrm>
              <a:off x="571472" y="3357562"/>
              <a:ext cx="300039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smtClean="0">
                  <a:solidFill>
                    <a:schemeClr val="bg1"/>
                  </a:solidFill>
                  <a:effectLst>
                    <a:outerShdw blurRad="38100" dist="38100" dir="2700000" algn="tl">
                      <a:srgbClr val="000000">
                        <a:alpha val="43137"/>
                      </a:srgbClr>
                    </a:outerShdw>
                  </a:effectLst>
                </a:rPr>
                <a:t> Sessielaag</a:t>
              </a:r>
              <a:endParaRPr lang="nl-NL" sz="2000" dirty="0">
                <a:solidFill>
                  <a:schemeClr val="bg1"/>
                </a:solidFill>
                <a:effectLst>
                  <a:outerShdw blurRad="38100" dist="38100" dir="2700000" algn="tl">
                    <a:srgbClr val="000000">
                      <a:alpha val="43137"/>
                    </a:srgbClr>
                  </a:outerShdw>
                </a:effectLst>
              </a:endParaRPr>
            </a:p>
          </p:txBody>
        </p:sp>
        <p:sp>
          <p:nvSpPr>
            <p:cNvPr id="13" name="Rechthoek 12"/>
            <p:cNvSpPr/>
            <p:nvPr/>
          </p:nvSpPr>
          <p:spPr>
            <a:xfrm>
              <a:off x="571472" y="4214818"/>
              <a:ext cx="300039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smtClean="0">
                  <a:solidFill>
                    <a:schemeClr val="bg1"/>
                  </a:solidFill>
                  <a:effectLst>
                    <a:outerShdw blurRad="38100" dist="38100" dir="2700000" algn="tl">
                      <a:srgbClr val="000000">
                        <a:alpha val="43137"/>
                      </a:srgbClr>
                    </a:outerShdw>
                  </a:effectLst>
                </a:rPr>
                <a:t> Transportlaag</a:t>
              </a:r>
              <a:endParaRPr lang="nl-NL" sz="2000" dirty="0">
                <a:solidFill>
                  <a:schemeClr val="bg1"/>
                </a:solidFill>
                <a:effectLst>
                  <a:outerShdw blurRad="38100" dist="38100" dir="2700000" algn="tl">
                    <a:srgbClr val="000000">
                      <a:alpha val="43137"/>
                    </a:srgbClr>
                  </a:outerShdw>
                </a:effectLst>
              </a:endParaRPr>
            </a:p>
          </p:txBody>
        </p:sp>
        <p:sp>
          <p:nvSpPr>
            <p:cNvPr id="14" name="Rechthoek 13"/>
            <p:cNvSpPr/>
            <p:nvPr/>
          </p:nvSpPr>
          <p:spPr>
            <a:xfrm>
              <a:off x="571472" y="6572272"/>
              <a:ext cx="300039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smtClean="0">
                  <a:solidFill>
                    <a:schemeClr val="bg1"/>
                  </a:solidFill>
                  <a:effectLst>
                    <a:outerShdw blurRad="38100" dist="38100" dir="2700000" algn="tl">
                      <a:srgbClr val="000000">
                        <a:alpha val="43137"/>
                      </a:srgbClr>
                    </a:outerShdw>
                  </a:effectLst>
                </a:rPr>
                <a:t> Fysieke laag</a:t>
              </a:r>
              <a:endParaRPr lang="nl-NL" sz="2000" dirty="0">
                <a:solidFill>
                  <a:schemeClr val="bg1"/>
                </a:solidFill>
                <a:effectLst>
                  <a:outerShdw blurRad="38100" dist="38100" dir="2700000" algn="tl">
                    <a:srgbClr val="000000">
                      <a:alpha val="43137"/>
                    </a:srgbClr>
                  </a:outerShdw>
                </a:effectLst>
              </a:endParaRPr>
            </a:p>
          </p:txBody>
        </p:sp>
      </p:grpSp>
      <p:sp>
        <p:nvSpPr>
          <p:cNvPr id="24" name="Titel 2"/>
          <p:cNvSpPr>
            <a:spLocks noGrp="1"/>
          </p:cNvSpPr>
          <p:nvPr>
            <p:ph type="title"/>
          </p:nvPr>
        </p:nvSpPr>
        <p:spPr>
          <a:xfrm>
            <a:off x="357158" y="428604"/>
            <a:ext cx="8229600" cy="1219200"/>
          </a:xfrm>
        </p:spPr>
        <p:txBody>
          <a:bodyPr/>
          <a:lstStyle/>
          <a:p>
            <a:r>
              <a:rPr lang="nl-NL" dirty="0" smtClean="0"/>
              <a:t>De 7 lagen van het OSI Model</a:t>
            </a:r>
            <a:endParaRPr lang="nl-NL" dirty="0"/>
          </a:p>
        </p:txBody>
      </p:sp>
      <p:sp>
        <p:nvSpPr>
          <p:cNvPr id="25" name="Rechthoek 24"/>
          <p:cNvSpPr/>
          <p:nvPr/>
        </p:nvSpPr>
        <p:spPr>
          <a:xfrm>
            <a:off x="3500430" y="1714488"/>
            <a:ext cx="5000660" cy="450059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nl-NL" sz="2000" dirty="0" smtClean="0">
                <a:solidFill>
                  <a:schemeClr val="tx1"/>
                </a:solidFill>
              </a:rPr>
              <a:t>De </a:t>
            </a:r>
            <a:r>
              <a:rPr lang="nl-NL" sz="2000" dirty="0" err="1" smtClean="0">
                <a:solidFill>
                  <a:schemeClr val="tx1"/>
                </a:solidFill>
              </a:rPr>
              <a:t>datalinklaag</a:t>
            </a:r>
            <a:r>
              <a:rPr lang="nl-NL" sz="2000" dirty="0" smtClean="0">
                <a:solidFill>
                  <a:schemeClr val="tx1"/>
                </a:solidFill>
              </a:rPr>
              <a:t> heeft twee sublagen: </a:t>
            </a:r>
            <a:r>
              <a:rPr lang="nl-NL" sz="2000" dirty="0" err="1" smtClean="0">
                <a:solidFill>
                  <a:schemeClr val="tx1"/>
                </a:solidFill>
              </a:rPr>
              <a:t>Logic</a:t>
            </a:r>
            <a:r>
              <a:rPr lang="nl-NL" sz="2000" dirty="0" smtClean="0">
                <a:solidFill>
                  <a:schemeClr val="tx1"/>
                </a:solidFill>
              </a:rPr>
              <a:t> Link </a:t>
            </a:r>
            <a:r>
              <a:rPr lang="nl-NL" sz="2000" dirty="0" err="1" smtClean="0">
                <a:solidFill>
                  <a:schemeClr val="tx1"/>
                </a:solidFill>
              </a:rPr>
              <a:t>Control</a:t>
            </a:r>
            <a:r>
              <a:rPr lang="nl-NL" sz="2000" dirty="0" smtClean="0">
                <a:solidFill>
                  <a:schemeClr val="tx1"/>
                </a:solidFill>
              </a:rPr>
              <a:t> &amp; Media Access </a:t>
            </a:r>
            <a:r>
              <a:rPr lang="nl-NL" sz="2000" dirty="0" err="1" smtClean="0">
                <a:solidFill>
                  <a:schemeClr val="tx1"/>
                </a:solidFill>
              </a:rPr>
              <a:t>Control</a:t>
            </a:r>
            <a:r>
              <a:rPr lang="nl-NL" sz="2000" dirty="0" smtClean="0">
                <a:solidFill>
                  <a:schemeClr val="tx1"/>
                </a:solidFill>
              </a:rPr>
              <a:t>. </a:t>
            </a:r>
          </a:p>
          <a:p>
            <a:endParaRPr lang="nl-NL" sz="2000" dirty="0" smtClean="0">
              <a:solidFill>
                <a:schemeClr val="tx1"/>
              </a:solidFill>
            </a:endParaRPr>
          </a:p>
          <a:p>
            <a:r>
              <a:rPr lang="nl-NL" sz="2000" dirty="0" err="1" smtClean="0">
                <a:solidFill>
                  <a:schemeClr val="tx1"/>
                </a:solidFill>
              </a:rPr>
              <a:t>Logic</a:t>
            </a:r>
            <a:r>
              <a:rPr lang="nl-NL" sz="2000" dirty="0" smtClean="0">
                <a:solidFill>
                  <a:schemeClr val="tx1"/>
                </a:solidFill>
              </a:rPr>
              <a:t> Link </a:t>
            </a:r>
            <a:r>
              <a:rPr lang="nl-NL" sz="2000" dirty="0" err="1" smtClean="0">
                <a:solidFill>
                  <a:schemeClr val="tx1"/>
                </a:solidFill>
              </a:rPr>
              <a:t>Control</a:t>
            </a:r>
            <a:r>
              <a:rPr lang="nl-NL" sz="2000" dirty="0" smtClean="0">
                <a:solidFill>
                  <a:schemeClr val="tx1"/>
                </a:solidFill>
              </a:rPr>
              <a:t> verzorgt </a:t>
            </a:r>
            <a:r>
              <a:rPr lang="nl-NL" sz="2000" dirty="0" err="1" smtClean="0">
                <a:solidFill>
                  <a:schemeClr val="tx1"/>
                </a:solidFill>
              </a:rPr>
              <a:t>header</a:t>
            </a:r>
            <a:r>
              <a:rPr lang="nl-NL" sz="2000" dirty="0" smtClean="0">
                <a:solidFill>
                  <a:schemeClr val="tx1"/>
                </a:solidFill>
              </a:rPr>
              <a:t> &amp; trailer toevoegingen t.b.v. </a:t>
            </a:r>
            <a:r>
              <a:rPr lang="nl-NL" sz="2000" dirty="0" err="1" smtClean="0">
                <a:solidFill>
                  <a:schemeClr val="tx1"/>
                </a:solidFill>
              </a:rPr>
              <a:t>Cyclical</a:t>
            </a:r>
            <a:r>
              <a:rPr lang="nl-NL" sz="2000" dirty="0" smtClean="0">
                <a:solidFill>
                  <a:schemeClr val="tx1"/>
                </a:solidFill>
              </a:rPr>
              <a:t> </a:t>
            </a:r>
            <a:r>
              <a:rPr lang="nl-NL" sz="2000" dirty="0" err="1" smtClean="0">
                <a:solidFill>
                  <a:schemeClr val="tx1"/>
                </a:solidFill>
              </a:rPr>
              <a:t>Reduncancy</a:t>
            </a:r>
            <a:r>
              <a:rPr lang="nl-NL" sz="2000" dirty="0" smtClean="0">
                <a:solidFill>
                  <a:schemeClr val="tx1"/>
                </a:solidFill>
              </a:rPr>
              <a:t> Check (CRC) deze pariteitberekening borgt </a:t>
            </a:r>
            <a:r>
              <a:rPr lang="nl-NL" sz="2000" dirty="0" err="1" smtClean="0">
                <a:solidFill>
                  <a:schemeClr val="tx1"/>
                </a:solidFill>
              </a:rPr>
              <a:t>borgt</a:t>
            </a:r>
            <a:r>
              <a:rPr lang="nl-NL" sz="2000" dirty="0" smtClean="0">
                <a:solidFill>
                  <a:schemeClr val="tx1"/>
                </a:solidFill>
              </a:rPr>
              <a:t> dat de uitkomst van de verzonden pakketten en ontvangen pakketten geldig verklaard kunnen worden.</a:t>
            </a:r>
          </a:p>
          <a:p>
            <a:endParaRPr lang="nl-NL" sz="2000" dirty="0" smtClean="0">
              <a:solidFill>
                <a:schemeClr val="tx1"/>
              </a:solidFill>
            </a:endParaRPr>
          </a:p>
          <a:p>
            <a:r>
              <a:rPr lang="nl-NL" sz="2000" dirty="0" smtClean="0">
                <a:solidFill>
                  <a:schemeClr val="tx1"/>
                </a:solidFill>
              </a:rPr>
              <a:t>Media Access </a:t>
            </a:r>
            <a:r>
              <a:rPr lang="nl-NL" sz="2000" dirty="0" err="1" smtClean="0">
                <a:solidFill>
                  <a:schemeClr val="tx1"/>
                </a:solidFill>
              </a:rPr>
              <a:t>Control</a:t>
            </a:r>
            <a:r>
              <a:rPr lang="nl-NL" sz="2000" dirty="0" smtClean="0">
                <a:solidFill>
                  <a:schemeClr val="tx1"/>
                </a:solidFill>
              </a:rPr>
              <a:t> voegt het MAC Adres van de netwerkkaart van de zender &amp; van de ontvanger toe. Een MAC adres is een 12 hexadecimaal cijfer.</a:t>
            </a:r>
          </a:p>
          <a:p>
            <a:endParaRPr lang="nl-NL" sz="2000" dirty="0" smtClean="0">
              <a:solidFill>
                <a:schemeClr val="tx1"/>
              </a:solidFill>
            </a:endParaRPr>
          </a:p>
          <a:p>
            <a:endParaRPr lang="nl-NL" sz="2000" dirty="0" smtClean="0">
              <a:solidFill>
                <a:schemeClr val="tx1"/>
              </a:solidFill>
            </a:endParaRPr>
          </a:p>
          <a:p>
            <a:endParaRPr lang="nl-NL" sz="2000" dirty="0" smtClean="0">
              <a:solidFill>
                <a:schemeClr val="tx1"/>
              </a:solidFill>
            </a:endParaRPr>
          </a:p>
          <a:p>
            <a:r>
              <a:rPr lang="nl-NL" sz="2000" dirty="0" smtClean="0">
                <a:solidFill>
                  <a:schemeClr val="tx1"/>
                </a:solidFill>
              </a:rPr>
              <a:t> </a:t>
            </a:r>
            <a:endParaRPr lang="nl-NL" sz="2000" dirty="0">
              <a:solidFill>
                <a:schemeClr val="tx1"/>
              </a:solidFill>
            </a:endParaRPr>
          </a:p>
        </p:txBody>
      </p:sp>
      <p:pic>
        <p:nvPicPr>
          <p:cNvPr id="29" name="Picture 1"/>
          <p:cNvPicPr>
            <a:picLocks noChangeAspect="1" noChangeArrowheads="1"/>
          </p:cNvPicPr>
          <p:nvPr/>
        </p:nvPicPr>
        <p:blipFill>
          <a:blip r:embed="rId3" cstate="print"/>
          <a:srcRect/>
          <a:stretch>
            <a:fillRect/>
          </a:stretch>
        </p:blipFill>
        <p:spPr bwMode="auto">
          <a:xfrm rot="155840">
            <a:off x="7314413" y="71414"/>
            <a:ext cx="1615305" cy="1143008"/>
          </a:xfrm>
          <a:prstGeom prst="rect">
            <a:avLst/>
          </a:prstGeom>
          <a:noFill/>
          <a:ln w="9525">
            <a:noFill/>
            <a:miter lim="800000"/>
            <a:headEnd/>
            <a:tailEnd/>
          </a:ln>
          <a:effectLst/>
        </p:spPr>
      </p:pic>
      <p:grpSp>
        <p:nvGrpSpPr>
          <p:cNvPr id="68" name="Groep 67"/>
          <p:cNvGrpSpPr/>
          <p:nvPr/>
        </p:nvGrpSpPr>
        <p:grpSpPr>
          <a:xfrm>
            <a:off x="3571868" y="1785926"/>
            <a:ext cx="4857784" cy="4357718"/>
            <a:chOff x="3571868" y="1785926"/>
            <a:chExt cx="4857784" cy="4357718"/>
          </a:xfrm>
        </p:grpSpPr>
        <p:grpSp>
          <p:nvGrpSpPr>
            <p:cNvPr id="62" name="Groep 61"/>
            <p:cNvGrpSpPr/>
            <p:nvPr/>
          </p:nvGrpSpPr>
          <p:grpSpPr>
            <a:xfrm>
              <a:off x="3571868" y="1785926"/>
              <a:ext cx="4857784" cy="4357718"/>
              <a:chOff x="3571868" y="1785926"/>
              <a:chExt cx="4857784" cy="4357718"/>
            </a:xfrm>
          </p:grpSpPr>
          <p:grpSp>
            <p:nvGrpSpPr>
              <p:cNvPr id="31" name="Groep 54"/>
              <p:cNvGrpSpPr/>
              <p:nvPr/>
            </p:nvGrpSpPr>
            <p:grpSpPr>
              <a:xfrm>
                <a:off x="3571868" y="1785926"/>
                <a:ext cx="4857784" cy="4357718"/>
                <a:chOff x="3714744" y="1928802"/>
                <a:chExt cx="4857784" cy="4357718"/>
              </a:xfrm>
            </p:grpSpPr>
            <p:sp>
              <p:nvSpPr>
                <p:cNvPr id="33" name="Rechthoek 32"/>
                <p:cNvSpPr/>
                <p:nvPr/>
              </p:nvSpPr>
              <p:spPr>
                <a:xfrm>
                  <a:off x="3714744" y="1928802"/>
                  <a:ext cx="4857784" cy="43577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nl-NL" sz="2000" b="1" dirty="0" smtClean="0">
                      <a:solidFill>
                        <a:schemeClr val="tx1"/>
                      </a:solidFill>
                    </a:rPr>
                    <a:t>CRC </a:t>
                  </a:r>
                  <a:r>
                    <a:rPr lang="nl-NL" sz="2000" b="1" dirty="0" err="1" smtClean="0">
                      <a:solidFill>
                        <a:schemeClr val="tx1"/>
                      </a:solidFill>
                    </a:rPr>
                    <a:t>pariteitsberekening</a:t>
                  </a:r>
                  <a:endParaRPr lang="nl-NL" sz="2000" b="1" dirty="0" smtClean="0">
                    <a:solidFill>
                      <a:schemeClr val="tx1"/>
                    </a:solidFill>
                  </a:endParaRPr>
                </a:p>
              </p:txBody>
            </p:sp>
            <p:pic>
              <p:nvPicPr>
                <p:cNvPr id="34" name="Picture 2" descr="http://www.sb.fsu.edu/~xray/Images/DellComputer.jpg"/>
                <p:cNvPicPr>
                  <a:picLocks noChangeAspect="1" noChangeArrowheads="1"/>
                </p:cNvPicPr>
                <p:nvPr/>
              </p:nvPicPr>
              <p:blipFill>
                <a:blip r:embed="rId4" cstate="print"/>
                <a:srcRect/>
                <a:stretch>
                  <a:fillRect/>
                </a:stretch>
              </p:blipFill>
              <p:spPr bwMode="auto">
                <a:xfrm>
                  <a:off x="7143768" y="3857628"/>
                  <a:ext cx="1266401" cy="928694"/>
                </a:xfrm>
                <a:prstGeom prst="rect">
                  <a:avLst/>
                </a:prstGeom>
                <a:noFill/>
              </p:spPr>
            </p:pic>
            <p:pic>
              <p:nvPicPr>
                <p:cNvPr id="35" name="Picture 2" descr="http://www.sb.fsu.edu/~xray/Images/DellComputer.jpg"/>
                <p:cNvPicPr>
                  <a:picLocks noChangeAspect="1" noChangeArrowheads="1"/>
                </p:cNvPicPr>
                <p:nvPr/>
              </p:nvPicPr>
              <p:blipFill>
                <a:blip r:embed="rId5" cstate="print"/>
                <a:srcRect/>
                <a:stretch>
                  <a:fillRect/>
                </a:stretch>
              </p:blipFill>
              <p:spPr bwMode="auto">
                <a:xfrm flipH="1">
                  <a:off x="3786182" y="3929066"/>
                  <a:ext cx="1143008" cy="838206"/>
                </a:xfrm>
                <a:prstGeom prst="rect">
                  <a:avLst/>
                </a:prstGeom>
                <a:noFill/>
              </p:spPr>
            </p:pic>
            <p:sp>
              <p:nvSpPr>
                <p:cNvPr id="36" name="Rechthoek 35"/>
                <p:cNvSpPr/>
                <p:nvPr/>
              </p:nvSpPr>
              <p:spPr>
                <a:xfrm>
                  <a:off x="4786314" y="4143380"/>
                  <a:ext cx="785818"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C</a:t>
                  </a:r>
                  <a:endParaRPr lang="nl-NL" dirty="0">
                    <a:solidFill>
                      <a:schemeClr val="tx1"/>
                    </a:solidFill>
                  </a:endParaRPr>
                </a:p>
              </p:txBody>
            </p:sp>
            <p:sp>
              <p:nvSpPr>
                <p:cNvPr id="37" name="Rechthoek 36"/>
                <p:cNvSpPr/>
                <p:nvPr/>
              </p:nvSpPr>
              <p:spPr>
                <a:xfrm>
                  <a:off x="5715008" y="4143380"/>
                  <a:ext cx="785818"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B</a:t>
                  </a:r>
                  <a:endParaRPr lang="nl-NL" dirty="0">
                    <a:solidFill>
                      <a:schemeClr val="tx1"/>
                    </a:solidFill>
                  </a:endParaRPr>
                </a:p>
              </p:txBody>
            </p:sp>
            <p:sp>
              <p:nvSpPr>
                <p:cNvPr id="38" name="Rechthoek 37"/>
                <p:cNvSpPr/>
                <p:nvPr/>
              </p:nvSpPr>
              <p:spPr>
                <a:xfrm>
                  <a:off x="6643702" y="4143380"/>
                  <a:ext cx="785818"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A</a:t>
                  </a:r>
                  <a:endParaRPr lang="nl-NL" dirty="0">
                    <a:solidFill>
                      <a:schemeClr val="tx1"/>
                    </a:solidFill>
                  </a:endParaRPr>
                </a:p>
              </p:txBody>
            </p:sp>
            <p:cxnSp>
              <p:nvCxnSpPr>
                <p:cNvPr id="39" name="Rechte verbindingslijn met pijl 38"/>
                <p:cNvCxnSpPr/>
                <p:nvPr/>
              </p:nvCxnSpPr>
              <p:spPr>
                <a:xfrm>
                  <a:off x="4643438" y="4498982"/>
                  <a:ext cx="2786082"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1" name="Tekstvak 50"/>
              <p:cNvSpPr txBox="1"/>
              <p:nvPr/>
            </p:nvSpPr>
            <p:spPr>
              <a:xfrm>
                <a:off x="5143504" y="4286256"/>
                <a:ext cx="1615892" cy="369332"/>
              </a:xfrm>
              <a:prstGeom prst="rect">
                <a:avLst/>
              </a:prstGeom>
              <a:noFill/>
            </p:spPr>
            <p:txBody>
              <a:bodyPr wrap="none" rtlCol="0">
                <a:spAutoFit/>
              </a:bodyPr>
              <a:lstStyle/>
              <a:p>
                <a:r>
                  <a:rPr lang="nl-NL" dirty="0" smtClean="0"/>
                  <a:t>Pakket </a:t>
                </a:r>
                <a:r>
                  <a:rPr lang="nl-NL" dirty="0" err="1" smtClean="0"/>
                  <a:t>gegeves</a:t>
                </a:r>
                <a:endParaRPr lang="nl-NL" dirty="0" smtClean="0"/>
              </a:p>
            </p:txBody>
          </p:sp>
          <p:pic>
            <p:nvPicPr>
              <p:cNvPr id="53" name="Picture 2" descr="http://www.sb.fsu.edu/~xray/Images/DellComputer.jpg"/>
              <p:cNvPicPr>
                <a:picLocks noChangeAspect="1" noChangeArrowheads="1"/>
              </p:cNvPicPr>
              <p:nvPr/>
            </p:nvPicPr>
            <p:blipFill>
              <a:blip r:embed="rId5" cstate="print"/>
              <a:srcRect/>
              <a:stretch>
                <a:fillRect/>
              </a:stretch>
            </p:blipFill>
            <p:spPr bwMode="auto">
              <a:xfrm flipH="1">
                <a:off x="3714744" y="2733670"/>
                <a:ext cx="1143008" cy="838206"/>
              </a:xfrm>
              <a:prstGeom prst="rect">
                <a:avLst/>
              </a:prstGeom>
              <a:noFill/>
            </p:spPr>
          </p:pic>
          <p:sp>
            <p:nvSpPr>
              <p:cNvPr id="54" name="Tekstvak 53"/>
              <p:cNvSpPr txBox="1"/>
              <p:nvPr/>
            </p:nvSpPr>
            <p:spPr>
              <a:xfrm>
                <a:off x="3714744" y="2428868"/>
                <a:ext cx="856325" cy="369332"/>
              </a:xfrm>
              <a:prstGeom prst="rect">
                <a:avLst/>
              </a:prstGeom>
              <a:noFill/>
            </p:spPr>
            <p:txBody>
              <a:bodyPr wrap="none" rtlCol="0">
                <a:spAutoFit/>
              </a:bodyPr>
              <a:lstStyle/>
              <a:p>
                <a:r>
                  <a:rPr lang="nl-NL" b="1" dirty="0" smtClean="0"/>
                  <a:t>Zender</a:t>
                </a:r>
                <a:endParaRPr lang="nl-NL" b="1" dirty="0"/>
              </a:p>
            </p:txBody>
          </p:sp>
          <p:sp>
            <p:nvSpPr>
              <p:cNvPr id="56" name="Tekstvak 55"/>
              <p:cNvSpPr txBox="1"/>
              <p:nvPr/>
            </p:nvSpPr>
            <p:spPr>
              <a:xfrm>
                <a:off x="4714876" y="2571744"/>
                <a:ext cx="2503186" cy="1200329"/>
              </a:xfrm>
              <a:prstGeom prst="rect">
                <a:avLst/>
              </a:prstGeom>
              <a:noFill/>
            </p:spPr>
            <p:txBody>
              <a:bodyPr wrap="none" rtlCol="0">
                <a:spAutoFit/>
              </a:bodyPr>
              <a:lstStyle/>
              <a:p>
                <a:r>
                  <a:rPr lang="nl-NL" dirty="0" smtClean="0"/>
                  <a:t>Berekende CRC waarden</a:t>
                </a:r>
              </a:p>
              <a:p>
                <a:r>
                  <a:rPr lang="nl-NL" dirty="0" smtClean="0"/>
                  <a:t>A= 21</a:t>
                </a:r>
              </a:p>
              <a:p>
                <a:r>
                  <a:rPr lang="nl-NL" dirty="0" smtClean="0"/>
                  <a:t>B=33</a:t>
                </a:r>
              </a:p>
              <a:p>
                <a:r>
                  <a:rPr lang="nl-NL" dirty="0" smtClean="0"/>
                  <a:t>C=77</a:t>
                </a:r>
                <a:endParaRPr lang="nl-NL" dirty="0"/>
              </a:p>
            </p:txBody>
          </p:sp>
          <p:sp>
            <p:nvSpPr>
              <p:cNvPr id="59" name="Tekstvak 58"/>
              <p:cNvSpPr txBox="1"/>
              <p:nvPr/>
            </p:nvSpPr>
            <p:spPr>
              <a:xfrm>
                <a:off x="3643306" y="4580761"/>
                <a:ext cx="1842427" cy="276999"/>
              </a:xfrm>
              <a:prstGeom prst="rect">
                <a:avLst/>
              </a:prstGeom>
              <a:noFill/>
            </p:spPr>
            <p:txBody>
              <a:bodyPr wrap="none" rtlCol="0">
                <a:spAutoFit/>
              </a:bodyPr>
              <a:lstStyle/>
              <a:p>
                <a:r>
                  <a:rPr lang="nl-NL" sz="1200" dirty="0" smtClean="0"/>
                  <a:t>MAC: 00-80-C7-4D-B8-26</a:t>
                </a:r>
              </a:p>
            </p:txBody>
          </p:sp>
        </p:grpSp>
        <p:pic>
          <p:nvPicPr>
            <p:cNvPr id="63" name="Picture 2" descr="http://www.sb.fsu.edu/~xray/Images/DellComputer.jpg"/>
            <p:cNvPicPr>
              <a:picLocks noChangeAspect="1" noChangeArrowheads="1"/>
            </p:cNvPicPr>
            <p:nvPr/>
          </p:nvPicPr>
          <p:blipFill>
            <a:blip r:embed="rId4" cstate="print"/>
            <a:srcRect/>
            <a:stretch>
              <a:fillRect/>
            </a:stretch>
          </p:blipFill>
          <p:spPr bwMode="auto">
            <a:xfrm>
              <a:off x="7020375" y="5143512"/>
              <a:ext cx="1266401" cy="928694"/>
            </a:xfrm>
            <a:prstGeom prst="rect">
              <a:avLst/>
            </a:prstGeom>
            <a:noFill/>
          </p:spPr>
        </p:pic>
        <p:sp>
          <p:nvSpPr>
            <p:cNvPr id="64" name="Tekstvak 63"/>
            <p:cNvSpPr txBox="1"/>
            <p:nvPr/>
          </p:nvSpPr>
          <p:spPr>
            <a:xfrm>
              <a:off x="6515787" y="4572008"/>
              <a:ext cx="1842427" cy="276999"/>
            </a:xfrm>
            <a:prstGeom prst="rect">
              <a:avLst/>
            </a:prstGeom>
            <a:noFill/>
          </p:spPr>
          <p:txBody>
            <a:bodyPr wrap="none" rtlCol="0">
              <a:spAutoFit/>
            </a:bodyPr>
            <a:lstStyle/>
            <a:p>
              <a:r>
                <a:rPr lang="nl-NL" sz="1200" dirty="0" smtClean="0"/>
                <a:t>MAC: 00-80-C7-4D-B8-26</a:t>
              </a:r>
            </a:p>
          </p:txBody>
        </p:sp>
        <p:pic>
          <p:nvPicPr>
            <p:cNvPr id="10248" name="Picture 8" descr="http://www.compufoon.nl/joomla/images/stories/Compufoon/netwerkkaart.jpg"/>
            <p:cNvPicPr>
              <a:picLocks noChangeAspect="1" noChangeArrowheads="1"/>
            </p:cNvPicPr>
            <p:nvPr/>
          </p:nvPicPr>
          <p:blipFill>
            <a:blip r:embed="rId6" cstate="print"/>
            <a:srcRect/>
            <a:stretch>
              <a:fillRect/>
            </a:stretch>
          </p:blipFill>
          <p:spPr bwMode="auto">
            <a:xfrm>
              <a:off x="3714744" y="4786322"/>
              <a:ext cx="712006" cy="428628"/>
            </a:xfrm>
            <a:prstGeom prst="rect">
              <a:avLst/>
            </a:prstGeom>
            <a:noFill/>
          </p:spPr>
        </p:pic>
        <p:pic>
          <p:nvPicPr>
            <p:cNvPr id="67" name="Picture 8" descr="http://www.compufoon.nl/joomla/images/stories/Compufoon/netwerkkaart.jpg"/>
            <p:cNvPicPr>
              <a:picLocks noChangeAspect="1" noChangeArrowheads="1"/>
            </p:cNvPicPr>
            <p:nvPr/>
          </p:nvPicPr>
          <p:blipFill>
            <a:blip r:embed="rId6" cstate="print"/>
            <a:srcRect/>
            <a:stretch>
              <a:fillRect/>
            </a:stretch>
          </p:blipFill>
          <p:spPr bwMode="auto">
            <a:xfrm>
              <a:off x="6715140" y="4786322"/>
              <a:ext cx="712006" cy="428628"/>
            </a:xfrm>
            <a:prstGeom prst="rect">
              <a:avLst/>
            </a:prstGeom>
            <a:noFill/>
          </p:spPr>
        </p:pic>
        <p:sp>
          <p:nvSpPr>
            <p:cNvPr id="65" name="Tekstvak 64"/>
            <p:cNvSpPr txBox="1"/>
            <p:nvPr/>
          </p:nvSpPr>
          <p:spPr>
            <a:xfrm>
              <a:off x="7215206" y="4845618"/>
              <a:ext cx="1205138" cy="369332"/>
            </a:xfrm>
            <a:prstGeom prst="rect">
              <a:avLst/>
            </a:prstGeom>
            <a:noFill/>
          </p:spPr>
          <p:txBody>
            <a:bodyPr wrap="none" rtlCol="0">
              <a:spAutoFit/>
            </a:bodyPr>
            <a:lstStyle/>
            <a:p>
              <a:r>
                <a:rPr lang="nl-NL" b="1" dirty="0" smtClean="0"/>
                <a:t>Ontvanger</a:t>
              </a:r>
              <a:endParaRPr lang="nl-NL" b="1" dirty="0"/>
            </a:p>
          </p:txBody>
        </p:sp>
        <p:sp>
          <p:nvSpPr>
            <p:cNvPr id="66" name="Tekstvak 65"/>
            <p:cNvSpPr txBox="1"/>
            <p:nvPr/>
          </p:nvSpPr>
          <p:spPr>
            <a:xfrm>
              <a:off x="4357686" y="4871877"/>
              <a:ext cx="3081485" cy="1200329"/>
            </a:xfrm>
            <a:prstGeom prst="rect">
              <a:avLst/>
            </a:prstGeom>
            <a:noFill/>
          </p:spPr>
          <p:txBody>
            <a:bodyPr wrap="none" rtlCol="0">
              <a:spAutoFit/>
            </a:bodyPr>
            <a:lstStyle/>
            <a:p>
              <a:r>
                <a:rPr lang="nl-NL" dirty="0" smtClean="0"/>
                <a:t>Berekende CRC waarden</a:t>
              </a:r>
            </a:p>
            <a:p>
              <a:r>
                <a:rPr lang="nl-NL" dirty="0" smtClean="0"/>
                <a:t>A= 21, Klopt dus geldig</a:t>
              </a:r>
            </a:p>
            <a:p>
              <a:r>
                <a:rPr lang="nl-NL" dirty="0" smtClean="0"/>
                <a:t>B=55, Ongeldig dus herzenden</a:t>
              </a:r>
            </a:p>
            <a:p>
              <a:r>
                <a:rPr lang="nl-NL" dirty="0" smtClean="0"/>
                <a:t>C=77, Klopt dus geldig</a:t>
              </a:r>
              <a:endParaRPr lang="nl-NL" dirty="0"/>
            </a:p>
          </p:txBody>
        </p:sp>
      </p:grpSp>
      <p:sp>
        <p:nvSpPr>
          <p:cNvPr id="69" name="Tekstvak 68"/>
          <p:cNvSpPr txBox="1"/>
          <p:nvPr/>
        </p:nvSpPr>
        <p:spPr>
          <a:xfrm>
            <a:off x="571472" y="1714488"/>
            <a:ext cx="473206" cy="461665"/>
          </a:xfrm>
          <a:prstGeom prst="rect">
            <a:avLst/>
          </a:prstGeom>
          <a:noFill/>
        </p:spPr>
        <p:txBody>
          <a:bodyPr wrap="none" rtlCol="0">
            <a:spAutoFit/>
          </a:bodyPr>
          <a:lstStyle/>
          <a:p>
            <a:r>
              <a:rPr lang="nl-NL" sz="2400" dirty="0" smtClean="0">
                <a:solidFill>
                  <a:schemeClr val="tx2">
                    <a:lumMod val="50000"/>
                  </a:schemeClr>
                </a:solidFill>
                <a:effectLst>
                  <a:outerShdw blurRad="38100" dist="38100" dir="2700000" algn="tl">
                    <a:srgbClr val="000000">
                      <a:alpha val="43137"/>
                    </a:srgbClr>
                  </a:outerShdw>
                </a:effectLst>
              </a:rPr>
              <a:t>L7</a:t>
            </a:r>
            <a:endParaRPr lang="nl-NL" sz="2400" dirty="0">
              <a:solidFill>
                <a:schemeClr val="tx2">
                  <a:lumMod val="50000"/>
                </a:schemeClr>
              </a:solidFill>
              <a:effectLst>
                <a:outerShdw blurRad="38100" dist="38100" dir="2700000" algn="tl">
                  <a:srgbClr val="000000">
                    <a:alpha val="43137"/>
                  </a:srgbClr>
                </a:outerShdw>
              </a:effectLst>
            </a:endParaRPr>
          </a:p>
        </p:txBody>
      </p:sp>
      <p:sp>
        <p:nvSpPr>
          <p:cNvPr id="70" name="Tekstvak 69"/>
          <p:cNvSpPr txBox="1"/>
          <p:nvPr/>
        </p:nvSpPr>
        <p:spPr>
          <a:xfrm>
            <a:off x="566271" y="2467269"/>
            <a:ext cx="473206" cy="461665"/>
          </a:xfrm>
          <a:prstGeom prst="rect">
            <a:avLst/>
          </a:prstGeom>
          <a:noFill/>
        </p:spPr>
        <p:txBody>
          <a:bodyPr wrap="none" rtlCol="0">
            <a:spAutoFit/>
          </a:bodyPr>
          <a:lstStyle/>
          <a:p>
            <a:r>
              <a:rPr lang="nl-NL" sz="2400" dirty="0" smtClean="0">
                <a:solidFill>
                  <a:schemeClr val="tx2">
                    <a:lumMod val="50000"/>
                  </a:schemeClr>
                </a:solidFill>
                <a:effectLst>
                  <a:outerShdw blurRad="38100" dist="38100" dir="2700000" algn="tl">
                    <a:srgbClr val="000000">
                      <a:alpha val="43137"/>
                    </a:srgbClr>
                  </a:outerShdw>
                </a:effectLst>
              </a:rPr>
              <a:t>L6</a:t>
            </a:r>
            <a:endParaRPr lang="nl-NL" sz="2400" dirty="0">
              <a:solidFill>
                <a:schemeClr val="tx2">
                  <a:lumMod val="50000"/>
                </a:schemeClr>
              </a:solidFill>
              <a:effectLst>
                <a:outerShdw blurRad="38100" dist="38100" dir="2700000" algn="tl">
                  <a:srgbClr val="000000">
                    <a:alpha val="43137"/>
                  </a:srgbClr>
                </a:outerShdw>
              </a:effectLst>
            </a:endParaRPr>
          </a:p>
        </p:txBody>
      </p:sp>
      <p:sp>
        <p:nvSpPr>
          <p:cNvPr id="71" name="Tekstvak 70"/>
          <p:cNvSpPr txBox="1"/>
          <p:nvPr/>
        </p:nvSpPr>
        <p:spPr>
          <a:xfrm>
            <a:off x="547732" y="3038773"/>
            <a:ext cx="473206" cy="461665"/>
          </a:xfrm>
          <a:prstGeom prst="rect">
            <a:avLst/>
          </a:prstGeom>
          <a:noFill/>
        </p:spPr>
        <p:txBody>
          <a:bodyPr wrap="none" rtlCol="0">
            <a:spAutoFit/>
          </a:bodyPr>
          <a:lstStyle/>
          <a:p>
            <a:r>
              <a:rPr lang="nl-NL" sz="2400" dirty="0" smtClean="0">
                <a:solidFill>
                  <a:schemeClr val="tx2">
                    <a:lumMod val="50000"/>
                  </a:schemeClr>
                </a:solidFill>
                <a:effectLst>
                  <a:outerShdw blurRad="38100" dist="38100" dir="2700000" algn="tl">
                    <a:srgbClr val="000000">
                      <a:alpha val="43137"/>
                    </a:srgbClr>
                  </a:outerShdw>
                </a:effectLst>
              </a:rPr>
              <a:t>L5</a:t>
            </a:r>
            <a:endParaRPr lang="nl-NL" sz="2400" dirty="0">
              <a:solidFill>
                <a:schemeClr val="tx2">
                  <a:lumMod val="50000"/>
                </a:schemeClr>
              </a:solidFill>
              <a:effectLst>
                <a:outerShdw blurRad="38100" dist="38100" dir="2700000" algn="tl">
                  <a:srgbClr val="000000">
                    <a:alpha val="43137"/>
                  </a:srgbClr>
                </a:outerShdw>
              </a:effectLst>
            </a:endParaRPr>
          </a:p>
        </p:txBody>
      </p:sp>
      <p:sp>
        <p:nvSpPr>
          <p:cNvPr id="72" name="Tekstvak 71"/>
          <p:cNvSpPr txBox="1"/>
          <p:nvPr/>
        </p:nvSpPr>
        <p:spPr>
          <a:xfrm>
            <a:off x="547732" y="3786190"/>
            <a:ext cx="519694" cy="461665"/>
          </a:xfrm>
          <a:prstGeom prst="rect">
            <a:avLst/>
          </a:prstGeom>
          <a:noFill/>
        </p:spPr>
        <p:txBody>
          <a:bodyPr wrap="none" rtlCol="0">
            <a:spAutoFit/>
          </a:bodyPr>
          <a:lstStyle/>
          <a:p>
            <a:r>
              <a:rPr lang="nl-NL" sz="2400" dirty="0" smtClean="0">
                <a:solidFill>
                  <a:schemeClr val="tx2">
                    <a:lumMod val="50000"/>
                  </a:schemeClr>
                </a:solidFill>
                <a:effectLst>
                  <a:outerShdw blurRad="38100" dist="38100" dir="2700000" algn="tl">
                    <a:srgbClr val="000000">
                      <a:alpha val="43137"/>
                    </a:srgbClr>
                  </a:outerShdw>
                </a:effectLst>
              </a:rPr>
              <a:t>L4</a:t>
            </a:r>
            <a:endParaRPr lang="nl-NL" sz="2400" dirty="0">
              <a:solidFill>
                <a:schemeClr val="tx2">
                  <a:lumMod val="50000"/>
                </a:schemeClr>
              </a:solidFill>
              <a:effectLst>
                <a:outerShdw blurRad="38100" dist="38100" dir="2700000" algn="tl">
                  <a:srgbClr val="000000">
                    <a:alpha val="43137"/>
                  </a:srgbClr>
                </a:outerShdw>
              </a:effectLst>
            </a:endParaRPr>
          </a:p>
        </p:txBody>
      </p:sp>
      <p:sp>
        <p:nvSpPr>
          <p:cNvPr id="73" name="Tekstvak 72"/>
          <p:cNvSpPr txBox="1"/>
          <p:nvPr/>
        </p:nvSpPr>
        <p:spPr>
          <a:xfrm>
            <a:off x="547732" y="4429132"/>
            <a:ext cx="473206" cy="461665"/>
          </a:xfrm>
          <a:prstGeom prst="rect">
            <a:avLst/>
          </a:prstGeom>
          <a:noFill/>
        </p:spPr>
        <p:txBody>
          <a:bodyPr wrap="none" rtlCol="0">
            <a:spAutoFit/>
          </a:bodyPr>
          <a:lstStyle/>
          <a:p>
            <a:r>
              <a:rPr lang="nl-NL" sz="2400" dirty="0" smtClean="0">
                <a:solidFill>
                  <a:schemeClr val="tx2">
                    <a:lumMod val="50000"/>
                  </a:schemeClr>
                </a:solidFill>
                <a:effectLst>
                  <a:outerShdw blurRad="38100" dist="38100" dir="2700000" algn="tl">
                    <a:srgbClr val="000000">
                      <a:alpha val="43137"/>
                    </a:srgbClr>
                  </a:outerShdw>
                </a:effectLst>
              </a:rPr>
              <a:t>L3</a:t>
            </a:r>
            <a:endParaRPr lang="nl-NL" sz="2400" dirty="0">
              <a:solidFill>
                <a:schemeClr val="tx2">
                  <a:lumMod val="50000"/>
                </a:schemeClr>
              </a:solidFill>
              <a:effectLst>
                <a:outerShdw blurRad="38100" dist="38100" dir="2700000" algn="tl">
                  <a:srgbClr val="000000">
                    <a:alpha val="43137"/>
                  </a:srgbClr>
                </a:outerShdw>
              </a:effectLst>
            </a:endParaRPr>
          </a:p>
        </p:txBody>
      </p:sp>
      <p:sp>
        <p:nvSpPr>
          <p:cNvPr id="74" name="Tekstvak 73"/>
          <p:cNvSpPr txBox="1"/>
          <p:nvPr/>
        </p:nvSpPr>
        <p:spPr>
          <a:xfrm>
            <a:off x="547732" y="5110475"/>
            <a:ext cx="473206" cy="461665"/>
          </a:xfrm>
          <a:prstGeom prst="rect">
            <a:avLst/>
          </a:prstGeom>
          <a:noFill/>
        </p:spPr>
        <p:txBody>
          <a:bodyPr wrap="none" rtlCol="0">
            <a:spAutoFit/>
          </a:bodyPr>
          <a:lstStyle/>
          <a:p>
            <a:r>
              <a:rPr lang="nl-NL" sz="2400" dirty="0" smtClean="0">
                <a:solidFill>
                  <a:schemeClr val="tx2">
                    <a:lumMod val="50000"/>
                  </a:schemeClr>
                </a:solidFill>
                <a:effectLst>
                  <a:outerShdw blurRad="38100" dist="38100" dir="2700000" algn="tl">
                    <a:srgbClr val="000000">
                      <a:alpha val="43137"/>
                    </a:srgbClr>
                  </a:outerShdw>
                </a:effectLst>
              </a:rPr>
              <a:t>L2</a:t>
            </a:r>
            <a:endParaRPr lang="nl-NL" sz="2400" dirty="0">
              <a:solidFill>
                <a:schemeClr val="tx2">
                  <a:lumMod val="50000"/>
                </a:schemeClr>
              </a:solidFill>
              <a:effectLst>
                <a:outerShdw blurRad="38100" dist="38100" dir="2700000" algn="tl">
                  <a:srgbClr val="000000">
                    <a:alpha val="43137"/>
                  </a:srgbClr>
                </a:outerShdw>
              </a:effectLst>
            </a:endParaRPr>
          </a:p>
        </p:txBody>
      </p:sp>
      <p:sp>
        <p:nvSpPr>
          <p:cNvPr id="75" name="Tekstvak 74"/>
          <p:cNvSpPr txBox="1"/>
          <p:nvPr/>
        </p:nvSpPr>
        <p:spPr>
          <a:xfrm>
            <a:off x="547732" y="5715016"/>
            <a:ext cx="473206" cy="461665"/>
          </a:xfrm>
          <a:prstGeom prst="rect">
            <a:avLst/>
          </a:prstGeom>
          <a:noFill/>
        </p:spPr>
        <p:txBody>
          <a:bodyPr wrap="none" rtlCol="0">
            <a:spAutoFit/>
          </a:bodyPr>
          <a:lstStyle/>
          <a:p>
            <a:r>
              <a:rPr lang="nl-NL" sz="2400" dirty="0" smtClean="0">
                <a:solidFill>
                  <a:schemeClr val="tx2">
                    <a:lumMod val="50000"/>
                  </a:schemeClr>
                </a:solidFill>
                <a:effectLst>
                  <a:outerShdw blurRad="38100" dist="38100" dir="2700000" algn="tl">
                    <a:srgbClr val="000000">
                      <a:alpha val="43137"/>
                    </a:srgbClr>
                  </a:outerShdw>
                </a:effectLst>
              </a:rPr>
              <a:t>L1</a:t>
            </a:r>
            <a:endParaRPr lang="nl-NL" sz="2400" dirty="0">
              <a:solidFill>
                <a:schemeClr val="tx2">
                  <a:lumMod val="50000"/>
                </a:schemeClr>
              </a:solidFill>
              <a:effectLst>
                <a:outerShdw blurRad="38100" dist="38100" dir="2700000" algn="tl">
                  <a:srgbClr val="000000">
                    <a:alpha val="43137"/>
                  </a:srgbClr>
                </a:outerShdw>
              </a:effectLst>
            </a:endParaRPr>
          </a:p>
        </p:txBody>
      </p:sp>
      <p:pic>
        <p:nvPicPr>
          <p:cNvPr id="4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908" y="-27384"/>
            <a:ext cx="860684" cy="860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1+#ppt_w/2"/>
                                          </p:val>
                                        </p:tav>
                                        <p:tav tm="100000">
                                          <p:val>
                                            <p:strVal val="#ppt_x"/>
                                          </p:val>
                                        </p:tav>
                                      </p:tavLst>
                                    </p:anim>
                                    <p:anim calcmode="lin" valueType="num">
                                      <p:cBhvr additive="base">
                                        <p:cTn id="8" dur="500" fill="hold"/>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4"/>
          <p:cNvGrpSpPr/>
          <p:nvPr/>
        </p:nvGrpSpPr>
        <p:grpSpPr>
          <a:xfrm>
            <a:off x="1000100" y="1714488"/>
            <a:ext cx="2286016" cy="4500594"/>
            <a:chOff x="571472" y="1785926"/>
            <a:chExt cx="3000396" cy="5429288"/>
          </a:xfrm>
        </p:grpSpPr>
        <p:sp>
          <p:nvSpPr>
            <p:cNvPr id="8" name="Rechthoek 7"/>
            <p:cNvSpPr/>
            <p:nvPr/>
          </p:nvSpPr>
          <p:spPr>
            <a:xfrm>
              <a:off x="571472" y="1785926"/>
              <a:ext cx="300039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smtClean="0">
                  <a:solidFill>
                    <a:schemeClr val="bg1"/>
                  </a:solidFill>
                  <a:effectLst>
                    <a:outerShdw blurRad="38100" dist="38100" dir="2700000" algn="tl">
                      <a:srgbClr val="000000">
                        <a:alpha val="43137"/>
                      </a:srgbClr>
                    </a:outerShdw>
                  </a:effectLst>
                </a:rPr>
                <a:t> Toepassingslaag</a:t>
              </a:r>
              <a:endParaRPr lang="nl-NL" sz="2000" dirty="0">
                <a:solidFill>
                  <a:schemeClr val="bg1"/>
                </a:solidFill>
                <a:effectLst>
                  <a:outerShdw blurRad="38100" dist="38100" dir="2700000" algn="tl">
                    <a:srgbClr val="000000">
                      <a:alpha val="43137"/>
                    </a:srgbClr>
                  </a:outerShdw>
                </a:effectLst>
              </a:endParaRPr>
            </a:p>
          </p:txBody>
        </p:sp>
        <p:sp>
          <p:nvSpPr>
            <p:cNvPr id="9" name="Rechthoek 8"/>
            <p:cNvSpPr/>
            <p:nvPr/>
          </p:nvSpPr>
          <p:spPr>
            <a:xfrm>
              <a:off x="571472" y="2571744"/>
              <a:ext cx="300039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smtClean="0">
                  <a:solidFill>
                    <a:schemeClr val="bg1"/>
                  </a:solidFill>
                  <a:effectLst>
                    <a:outerShdw blurRad="38100" dist="38100" dir="2700000" algn="tl">
                      <a:srgbClr val="000000">
                        <a:alpha val="43137"/>
                      </a:srgbClr>
                    </a:outerShdw>
                  </a:effectLst>
                </a:rPr>
                <a:t> Presentatielaag</a:t>
              </a:r>
              <a:endParaRPr lang="nl-NL" sz="2000" dirty="0">
                <a:solidFill>
                  <a:schemeClr val="bg1"/>
                </a:solidFill>
                <a:effectLst>
                  <a:outerShdw blurRad="38100" dist="38100" dir="2700000" algn="tl">
                    <a:srgbClr val="000000">
                      <a:alpha val="43137"/>
                    </a:srgbClr>
                  </a:outerShdw>
                </a:effectLst>
              </a:endParaRPr>
            </a:p>
          </p:txBody>
        </p:sp>
        <p:sp>
          <p:nvSpPr>
            <p:cNvPr id="10" name="Rechthoek 9"/>
            <p:cNvSpPr/>
            <p:nvPr/>
          </p:nvSpPr>
          <p:spPr>
            <a:xfrm>
              <a:off x="571472" y="5786454"/>
              <a:ext cx="300039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smtClean="0">
                  <a:solidFill>
                    <a:schemeClr val="bg1"/>
                  </a:solidFill>
                  <a:effectLst>
                    <a:outerShdw blurRad="38100" dist="38100" dir="2700000" algn="tl">
                      <a:srgbClr val="000000">
                        <a:alpha val="43137"/>
                      </a:srgbClr>
                    </a:outerShdw>
                  </a:effectLst>
                </a:rPr>
                <a:t> Datalink laag</a:t>
              </a:r>
              <a:endParaRPr lang="nl-NL" sz="2000" dirty="0">
                <a:solidFill>
                  <a:schemeClr val="bg1"/>
                </a:solidFill>
                <a:effectLst>
                  <a:outerShdw blurRad="38100" dist="38100" dir="2700000" algn="tl">
                    <a:srgbClr val="000000">
                      <a:alpha val="43137"/>
                    </a:srgbClr>
                  </a:outerShdw>
                </a:effectLst>
              </a:endParaRPr>
            </a:p>
          </p:txBody>
        </p:sp>
        <p:sp>
          <p:nvSpPr>
            <p:cNvPr id="11" name="Rechthoek 10"/>
            <p:cNvSpPr/>
            <p:nvPr/>
          </p:nvSpPr>
          <p:spPr>
            <a:xfrm>
              <a:off x="571472" y="5000636"/>
              <a:ext cx="300039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smtClean="0">
                  <a:solidFill>
                    <a:schemeClr val="bg1"/>
                  </a:solidFill>
                  <a:effectLst>
                    <a:outerShdw blurRad="38100" dist="38100" dir="2700000" algn="tl">
                      <a:srgbClr val="000000">
                        <a:alpha val="43137"/>
                      </a:srgbClr>
                    </a:outerShdw>
                  </a:effectLst>
                </a:rPr>
                <a:t> Netwerklaag</a:t>
              </a:r>
              <a:endParaRPr lang="nl-NL" sz="2000" dirty="0">
                <a:solidFill>
                  <a:schemeClr val="bg1"/>
                </a:solidFill>
                <a:effectLst>
                  <a:outerShdw blurRad="38100" dist="38100" dir="2700000" algn="tl">
                    <a:srgbClr val="000000">
                      <a:alpha val="43137"/>
                    </a:srgbClr>
                  </a:outerShdw>
                </a:effectLst>
              </a:endParaRPr>
            </a:p>
          </p:txBody>
        </p:sp>
        <p:sp>
          <p:nvSpPr>
            <p:cNvPr id="12" name="Rechthoek 11"/>
            <p:cNvSpPr/>
            <p:nvPr/>
          </p:nvSpPr>
          <p:spPr>
            <a:xfrm>
              <a:off x="571472" y="3357562"/>
              <a:ext cx="300039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smtClean="0">
                  <a:solidFill>
                    <a:schemeClr val="bg1"/>
                  </a:solidFill>
                  <a:effectLst>
                    <a:outerShdw blurRad="38100" dist="38100" dir="2700000" algn="tl">
                      <a:srgbClr val="000000">
                        <a:alpha val="43137"/>
                      </a:srgbClr>
                    </a:outerShdw>
                  </a:effectLst>
                </a:rPr>
                <a:t> Sessielaag</a:t>
              </a:r>
              <a:endParaRPr lang="nl-NL" sz="2000" dirty="0">
                <a:solidFill>
                  <a:schemeClr val="bg1"/>
                </a:solidFill>
                <a:effectLst>
                  <a:outerShdw blurRad="38100" dist="38100" dir="2700000" algn="tl">
                    <a:srgbClr val="000000">
                      <a:alpha val="43137"/>
                    </a:srgbClr>
                  </a:outerShdw>
                </a:effectLst>
              </a:endParaRPr>
            </a:p>
          </p:txBody>
        </p:sp>
        <p:sp>
          <p:nvSpPr>
            <p:cNvPr id="13" name="Rechthoek 12"/>
            <p:cNvSpPr/>
            <p:nvPr/>
          </p:nvSpPr>
          <p:spPr>
            <a:xfrm>
              <a:off x="571472" y="4214818"/>
              <a:ext cx="300039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smtClean="0">
                  <a:solidFill>
                    <a:schemeClr val="bg1"/>
                  </a:solidFill>
                  <a:effectLst>
                    <a:outerShdw blurRad="38100" dist="38100" dir="2700000" algn="tl">
                      <a:srgbClr val="000000">
                        <a:alpha val="43137"/>
                      </a:srgbClr>
                    </a:outerShdw>
                  </a:effectLst>
                </a:rPr>
                <a:t> Transportlaag</a:t>
              </a:r>
              <a:endParaRPr lang="nl-NL" sz="2000" dirty="0">
                <a:solidFill>
                  <a:schemeClr val="bg1"/>
                </a:solidFill>
                <a:effectLst>
                  <a:outerShdw blurRad="38100" dist="38100" dir="2700000" algn="tl">
                    <a:srgbClr val="000000">
                      <a:alpha val="43137"/>
                    </a:srgbClr>
                  </a:outerShdw>
                </a:effectLst>
              </a:endParaRPr>
            </a:p>
          </p:txBody>
        </p:sp>
        <p:sp>
          <p:nvSpPr>
            <p:cNvPr id="14" name="Rechthoek 13"/>
            <p:cNvSpPr/>
            <p:nvPr/>
          </p:nvSpPr>
          <p:spPr>
            <a:xfrm>
              <a:off x="571472" y="6572272"/>
              <a:ext cx="3000396" cy="6429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dirty="0" smtClean="0">
                  <a:solidFill>
                    <a:schemeClr val="tx1"/>
                  </a:solidFill>
                  <a:effectLst>
                    <a:outerShdw blurRad="38100" dist="38100" dir="2700000" algn="tl">
                      <a:srgbClr val="000000">
                        <a:alpha val="43137"/>
                      </a:srgbClr>
                    </a:outerShdw>
                  </a:effectLst>
                </a:rPr>
                <a:t> Fysieke laag</a:t>
              </a:r>
              <a:endParaRPr lang="nl-NL" sz="2000" dirty="0">
                <a:solidFill>
                  <a:schemeClr val="tx1"/>
                </a:solidFill>
                <a:effectLst>
                  <a:outerShdw blurRad="38100" dist="38100" dir="2700000" algn="tl">
                    <a:srgbClr val="000000">
                      <a:alpha val="43137"/>
                    </a:srgbClr>
                  </a:outerShdw>
                </a:effectLst>
              </a:endParaRPr>
            </a:p>
          </p:txBody>
        </p:sp>
      </p:grpSp>
      <p:sp>
        <p:nvSpPr>
          <p:cNvPr id="24" name="Titel 2"/>
          <p:cNvSpPr>
            <a:spLocks noGrp="1"/>
          </p:cNvSpPr>
          <p:nvPr>
            <p:ph type="title"/>
          </p:nvPr>
        </p:nvSpPr>
        <p:spPr>
          <a:xfrm>
            <a:off x="357158" y="428604"/>
            <a:ext cx="8229600" cy="1219200"/>
          </a:xfrm>
        </p:spPr>
        <p:txBody>
          <a:bodyPr/>
          <a:lstStyle/>
          <a:p>
            <a:r>
              <a:rPr lang="nl-NL" dirty="0" smtClean="0"/>
              <a:t>De 7 lagen van het OSI Model</a:t>
            </a:r>
            <a:endParaRPr lang="nl-NL" dirty="0"/>
          </a:p>
        </p:txBody>
      </p:sp>
      <p:sp>
        <p:nvSpPr>
          <p:cNvPr id="25" name="Rechthoek 24"/>
          <p:cNvSpPr/>
          <p:nvPr/>
        </p:nvSpPr>
        <p:spPr>
          <a:xfrm>
            <a:off x="3500430" y="1714488"/>
            <a:ext cx="5000660" cy="450059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nl-NL" sz="2000" dirty="0" smtClean="0">
                <a:solidFill>
                  <a:schemeClr val="tx1"/>
                </a:solidFill>
              </a:rPr>
              <a:t>Deze laag wordt ook wel de hardware laag genoemd, de laag verzend “ruwe” gegevens over het netwerk. </a:t>
            </a:r>
          </a:p>
          <a:p>
            <a:endParaRPr lang="nl-NL" sz="2000" dirty="0" smtClean="0">
              <a:solidFill>
                <a:schemeClr val="tx1"/>
              </a:solidFill>
            </a:endParaRPr>
          </a:p>
          <a:p>
            <a:r>
              <a:rPr lang="nl-NL" sz="2000" dirty="0" smtClean="0">
                <a:solidFill>
                  <a:schemeClr val="tx1"/>
                </a:solidFill>
              </a:rPr>
              <a:t>Deze laag zet de pakketten om in een binaire indeling: 101000010</a:t>
            </a:r>
          </a:p>
          <a:p>
            <a:endParaRPr lang="nl-NL" sz="2000" dirty="0" smtClean="0">
              <a:solidFill>
                <a:schemeClr val="tx1"/>
              </a:solidFill>
            </a:endParaRPr>
          </a:p>
          <a:p>
            <a:r>
              <a:rPr lang="nl-NL" sz="2000" dirty="0" smtClean="0">
                <a:solidFill>
                  <a:schemeClr val="tx1"/>
                </a:solidFill>
              </a:rPr>
              <a:t>De laag maakt en onderhoud verbindingen tussen zender en ontvanger. Gegevens worden in verschillende indelingen aangeboden:</a:t>
            </a:r>
          </a:p>
          <a:p>
            <a:r>
              <a:rPr lang="nl-NL" sz="2000" b="1" i="1" dirty="0" smtClean="0">
                <a:solidFill>
                  <a:schemeClr val="tx1"/>
                </a:solidFill>
              </a:rPr>
              <a:t>-Elektrische pulsen</a:t>
            </a:r>
          </a:p>
          <a:p>
            <a:r>
              <a:rPr lang="nl-NL" sz="2000" b="1" i="1" dirty="0" smtClean="0">
                <a:solidFill>
                  <a:schemeClr val="tx1"/>
                </a:solidFill>
              </a:rPr>
              <a:t>-Radiofrequenties</a:t>
            </a:r>
          </a:p>
          <a:p>
            <a:r>
              <a:rPr lang="nl-NL" sz="2000" b="1" i="1" dirty="0" smtClean="0">
                <a:solidFill>
                  <a:schemeClr val="tx1"/>
                </a:solidFill>
              </a:rPr>
              <a:t>-Lichtpulsen</a:t>
            </a:r>
            <a:endParaRPr lang="nl-NL" sz="2000" b="1" i="1" dirty="0">
              <a:solidFill>
                <a:schemeClr val="tx1"/>
              </a:solidFill>
            </a:endParaRPr>
          </a:p>
        </p:txBody>
      </p:sp>
      <p:pic>
        <p:nvPicPr>
          <p:cNvPr id="29" name="Picture 1"/>
          <p:cNvPicPr>
            <a:picLocks noChangeAspect="1" noChangeArrowheads="1"/>
          </p:cNvPicPr>
          <p:nvPr/>
        </p:nvPicPr>
        <p:blipFill>
          <a:blip r:embed="rId3" cstate="print"/>
          <a:srcRect/>
          <a:stretch>
            <a:fillRect/>
          </a:stretch>
        </p:blipFill>
        <p:spPr bwMode="auto">
          <a:xfrm rot="155840">
            <a:off x="7314413" y="71414"/>
            <a:ext cx="1615305" cy="1143008"/>
          </a:xfrm>
          <a:prstGeom prst="rect">
            <a:avLst/>
          </a:prstGeom>
          <a:noFill/>
          <a:ln w="9525">
            <a:noFill/>
            <a:miter lim="800000"/>
            <a:headEnd/>
            <a:tailEnd/>
          </a:ln>
          <a:effectLst/>
        </p:spPr>
      </p:pic>
      <p:grpSp>
        <p:nvGrpSpPr>
          <p:cNvPr id="37" name="Groep 36"/>
          <p:cNvGrpSpPr/>
          <p:nvPr/>
        </p:nvGrpSpPr>
        <p:grpSpPr>
          <a:xfrm>
            <a:off x="3571868" y="1785926"/>
            <a:ext cx="4857784" cy="4357719"/>
            <a:chOff x="3571868" y="1785926"/>
            <a:chExt cx="4857784" cy="4357719"/>
          </a:xfrm>
        </p:grpSpPr>
        <p:sp>
          <p:nvSpPr>
            <p:cNvPr id="30" name="Rechthoek 29"/>
            <p:cNvSpPr/>
            <p:nvPr/>
          </p:nvSpPr>
          <p:spPr>
            <a:xfrm>
              <a:off x="3571868" y="1785926"/>
              <a:ext cx="4857784" cy="43577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nl-NL" sz="2000" b="1" dirty="0" smtClean="0">
                  <a:solidFill>
                    <a:schemeClr val="tx1"/>
                  </a:solidFill>
                </a:rPr>
                <a:t>Fysieke indelingen</a:t>
              </a:r>
            </a:p>
          </p:txBody>
        </p:sp>
        <p:pic>
          <p:nvPicPr>
            <p:cNvPr id="9220" name="Picture 4" descr="http://clickercable.com/catalog/images/fcst-111.jpg"/>
            <p:cNvPicPr>
              <a:picLocks noChangeAspect="1" noChangeArrowheads="1"/>
            </p:cNvPicPr>
            <p:nvPr/>
          </p:nvPicPr>
          <p:blipFill>
            <a:blip r:embed="rId4" cstate="print"/>
            <a:srcRect/>
            <a:stretch>
              <a:fillRect/>
            </a:stretch>
          </p:blipFill>
          <p:spPr bwMode="auto">
            <a:xfrm rot="10800000">
              <a:off x="3643306" y="4500569"/>
              <a:ext cx="1902368" cy="1605123"/>
            </a:xfrm>
            <a:prstGeom prst="rect">
              <a:avLst/>
            </a:prstGeom>
            <a:noFill/>
          </p:spPr>
        </p:pic>
        <p:pic>
          <p:nvPicPr>
            <p:cNvPr id="9223" name="Picture 7"/>
            <p:cNvPicPr>
              <a:picLocks noChangeAspect="1" noChangeArrowheads="1"/>
            </p:cNvPicPr>
            <p:nvPr/>
          </p:nvPicPr>
          <p:blipFill>
            <a:blip r:embed="rId5" cstate="print"/>
            <a:srcRect/>
            <a:stretch>
              <a:fillRect/>
            </a:stretch>
          </p:blipFill>
          <p:spPr bwMode="auto">
            <a:xfrm>
              <a:off x="5776939" y="4572009"/>
              <a:ext cx="2581275" cy="1571636"/>
            </a:xfrm>
            <a:prstGeom prst="rect">
              <a:avLst/>
            </a:prstGeom>
            <a:noFill/>
            <a:ln w="9525">
              <a:noFill/>
              <a:miter lim="800000"/>
              <a:headEnd/>
              <a:tailEnd/>
            </a:ln>
            <a:effectLst/>
          </p:spPr>
        </p:pic>
        <p:pic>
          <p:nvPicPr>
            <p:cNvPr id="9225" name="Picture 9" descr="http://www.quatech.com/catalog/images_big/wifi_antenna_DP011.jpg"/>
            <p:cNvPicPr>
              <a:picLocks noChangeAspect="1" noChangeArrowheads="1"/>
            </p:cNvPicPr>
            <p:nvPr/>
          </p:nvPicPr>
          <p:blipFill>
            <a:blip r:embed="rId6" cstate="print"/>
            <a:srcRect/>
            <a:stretch>
              <a:fillRect/>
            </a:stretch>
          </p:blipFill>
          <p:spPr bwMode="auto">
            <a:xfrm>
              <a:off x="6643702" y="1897504"/>
              <a:ext cx="1714512" cy="2460190"/>
            </a:xfrm>
            <a:prstGeom prst="rect">
              <a:avLst/>
            </a:prstGeom>
            <a:noFill/>
          </p:spPr>
        </p:pic>
        <p:sp>
          <p:nvSpPr>
            <p:cNvPr id="31" name="Tekstvak 30"/>
            <p:cNvSpPr txBox="1"/>
            <p:nvPr/>
          </p:nvSpPr>
          <p:spPr>
            <a:xfrm>
              <a:off x="3714744" y="2357430"/>
              <a:ext cx="3669146" cy="646331"/>
            </a:xfrm>
            <a:prstGeom prst="rect">
              <a:avLst/>
            </a:prstGeom>
            <a:noFill/>
          </p:spPr>
          <p:txBody>
            <a:bodyPr wrap="none" rtlCol="0">
              <a:spAutoFit/>
            </a:bodyPr>
            <a:lstStyle/>
            <a:p>
              <a:pPr algn="r"/>
              <a:r>
                <a:rPr lang="nl-NL" dirty="0" smtClean="0"/>
                <a:t>WIFI antenne = Specifieke Frequentie</a:t>
              </a:r>
              <a:br>
                <a:rPr lang="nl-NL" dirty="0" smtClean="0"/>
              </a:br>
              <a:r>
                <a:rPr lang="nl-NL" dirty="0" smtClean="0"/>
                <a:t> &amp; Radio golven</a:t>
              </a:r>
              <a:endParaRPr lang="nl-NL" dirty="0"/>
            </a:p>
          </p:txBody>
        </p:sp>
        <p:sp>
          <p:nvSpPr>
            <p:cNvPr id="32" name="Tekstvak 31"/>
            <p:cNvSpPr txBox="1"/>
            <p:nvPr/>
          </p:nvSpPr>
          <p:spPr>
            <a:xfrm>
              <a:off x="3714744" y="3929066"/>
              <a:ext cx="1811713" cy="646331"/>
            </a:xfrm>
            <a:prstGeom prst="rect">
              <a:avLst/>
            </a:prstGeom>
            <a:noFill/>
          </p:spPr>
          <p:txBody>
            <a:bodyPr wrap="none" rtlCol="0">
              <a:spAutoFit/>
            </a:bodyPr>
            <a:lstStyle/>
            <a:p>
              <a:pPr algn="r"/>
              <a:r>
                <a:rPr lang="nl-NL" dirty="0" smtClean="0"/>
                <a:t>Fiber </a:t>
              </a:r>
              <a:r>
                <a:rPr lang="nl-NL" dirty="0" err="1" smtClean="0"/>
                <a:t>Optic</a:t>
              </a:r>
              <a:r>
                <a:rPr lang="nl-NL" dirty="0" smtClean="0"/>
                <a:t> kabel</a:t>
              </a:r>
            </a:p>
            <a:p>
              <a:r>
                <a:rPr lang="nl-NL" dirty="0" smtClean="0"/>
                <a:t> = Lichtpulsen</a:t>
              </a:r>
              <a:endParaRPr lang="nl-NL" dirty="0"/>
            </a:p>
          </p:txBody>
        </p:sp>
        <p:sp>
          <p:nvSpPr>
            <p:cNvPr id="33" name="Tekstvak 32"/>
            <p:cNvSpPr txBox="1"/>
            <p:nvPr/>
          </p:nvSpPr>
          <p:spPr>
            <a:xfrm>
              <a:off x="5857884" y="4071942"/>
              <a:ext cx="2003689" cy="646331"/>
            </a:xfrm>
            <a:prstGeom prst="rect">
              <a:avLst/>
            </a:prstGeom>
            <a:noFill/>
          </p:spPr>
          <p:txBody>
            <a:bodyPr wrap="none" rtlCol="0">
              <a:spAutoFit/>
            </a:bodyPr>
            <a:lstStyle/>
            <a:p>
              <a:r>
                <a:rPr lang="nl-NL" dirty="0" smtClean="0"/>
                <a:t>UTP kabel </a:t>
              </a:r>
            </a:p>
            <a:p>
              <a:r>
                <a:rPr lang="nl-NL" dirty="0" smtClean="0"/>
                <a:t>= elektrische pulsen</a:t>
              </a:r>
              <a:endParaRPr lang="nl-NL" dirty="0"/>
            </a:p>
          </p:txBody>
        </p:sp>
        <p:sp>
          <p:nvSpPr>
            <p:cNvPr id="34" name="Tekstvak 33"/>
            <p:cNvSpPr txBox="1"/>
            <p:nvPr/>
          </p:nvSpPr>
          <p:spPr>
            <a:xfrm rot="866888">
              <a:off x="4438236" y="3357577"/>
              <a:ext cx="2337499" cy="369332"/>
            </a:xfrm>
            <a:prstGeom prst="rect">
              <a:avLst/>
            </a:prstGeom>
            <a:noFill/>
          </p:spPr>
          <p:txBody>
            <a:bodyPr wrap="none" rtlCol="0">
              <a:spAutoFit/>
            </a:bodyPr>
            <a:lstStyle/>
            <a:p>
              <a:r>
                <a:rPr lang="nl-NL" b="1" dirty="0" smtClean="0"/>
                <a:t>01010101010001101</a:t>
              </a:r>
              <a:endParaRPr lang="nl-NL" b="1" dirty="0"/>
            </a:p>
          </p:txBody>
        </p:sp>
        <p:pic>
          <p:nvPicPr>
            <p:cNvPr id="35" name="Picture 2" descr="http://www.sb.fsu.edu/~xray/Images/DellComputer.jpg"/>
            <p:cNvPicPr>
              <a:picLocks noChangeAspect="1" noChangeArrowheads="1"/>
            </p:cNvPicPr>
            <p:nvPr/>
          </p:nvPicPr>
          <p:blipFill>
            <a:blip r:embed="rId7" cstate="print"/>
            <a:srcRect/>
            <a:stretch>
              <a:fillRect/>
            </a:stretch>
          </p:blipFill>
          <p:spPr bwMode="auto">
            <a:xfrm>
              <a:off x="6572264" y="3600451"/>
              <a:ext cx="642942" cy="471491"/>
            </a:xfrm>
            <a:prstGeom prst="rect">
              <a:avLst/>
            </a:prstGeom>
            <a:noFill/>
          </p:spPr>
        </p:pic>
        <p:pic>
          <p:nvPicPr>
            <p:cNvPr id="36" name="Picture 2" descr="http://www.sb.fsu.edu/~xray/Images/DellComputer.jpg"/>
            <p:cNvPicPr>
              <a:picLocks noChangeAspect="1" noChangeArrowheads="1"/>
            </p:cNvPicPr>
            <p:nvPr/>
          </p:nvPicPr>
          <p:blipFill>
            <a:blip r:embed="rId8" cstate="print"/>
            <a:srcRect/>
            <a:stretch>
              <a:fillRect/>
            </a:stretch>
          </p:blipFill>
          <p:spPr bwMode="auto">
            <a:xfrm flipH="1">
              <a:off x="3929058" y="3071810"/>
              <a:ext cx="580296" cy="425550"/>
            </a:xfrm>
            <a:prstGeom prst="rect">
              <a:avLst/>
            </a:prstGeom>
            <a:noFill/>
          </p:spPr>
        </p:pic>
      </p:grpSp>
      <p:sp>
        <p:nvSpPr>
          <p:cNvPr id="38" name="Tekstvak 37"/>
          <p:cNvSpPr txBox="1"/>
          <p:nvPr/>
        </p:nvSpPr>
        <p:spPr>
          <a:xfrm>
            <a:off x="571472" y="1714488"/>
            <a:ext cx="473206" cy="461665"/>
          </a:xfrm>
          <a:prstGeom prst="rect">
            <a:avLst/>
          </a:prstGeom>
          <a:noFill/>
        </p:spPr>
        <p:txBody>
          <a:bodyPr wrap="none" rtlCol="0">
            <a:spAutoFit/>
          </a:bodyPr>
          <a:lstStyle/>
          <a:p>
            <a:r>
              <a:rPr lang="nl-NL" sz="2400" dirty="0" smtClean="0">
                <a:solidFill>
                  <a:schemeClr val="tx2">
                    <a:lumMod val="50000"/>
                  </a:schemeClr>
                </a:solidFill>
                <a:effectLst>
                  <a:outerShdw blurRad="38100" dist="38100" dir="2700000" algn="tl">
                    <a:srgbClr val="000000">
                      <a:alpha val="43137"/>
                    </a:srgbClr>
                  </a:outerShdw>
                </a:effectLst>
              </a:rPr>
              <a:t>L7</a:t>
            </a:r>
            <a:endParaRPr lang="nl-NL" sz="2400" dirty="0">
              <a:solidFill>
                <a:schemeClr val="tx2">
                  <a:lumMod val="50000"/>
                </a:schemeClr>
              </a:solidFill>
              <a:effectLst>
                <a:outerShdw blurRad="38100" dist="38100" dir="2700000" algn="tl">
                  <a:srgbClr val="000000">
                    <a:alpha val="43137"/>
                  </a:srgbClr>
                </a:outerShdw>
              </a:effectLst>
            </a:endParaRPr>
          </a:p>
        </p:txBody>
      </p:sp>
      <p:sp>
        <p:nvSpPr>
          <p:cNvPr id="39" name="Tekstvak 38"/>
          <p:cNvSpPr txBox="1"/>
          <p:nvPr/>
        </p:nvSpPr>
        <p:spPr>
          <a:xfrm>
            <a:off x="566271" y="2467269"/>
            <a:ext cx="473206" cy="461665"/>
          </a:xfrm>
          <a:prstGeom prst="rect">
            <a:avLst/>
          </a:prstGeom>
          <a:noFill/>
        </p:spPr>
        <p:txBody>
          <a:bodyPr wrap="none" rtlCol="0">
            <a:spAutoFit/>
          </a:bodyPr>
          <a:lstStyle/>
          <a:p>
            <a:r>
              <a:rPr lang="nl-NL" sz="2400" dirty="0" smtClean="0">
                <a:solidFill>
                  <a:schemeClr val="tx2">
                    <a:lumMod val="50000"/>
                  </a:schemeClr>
                </a:solidFill>
                <a:effectLst>
                  <a:outerShdw blurRad="38100" dist="38100" dir="2700000" algn="tl">
                    <a:srgbClr val="000000">
                      <a:alpha val="43137"/>
                    </a:srgbClr>
                  </a:outerShdw>
                </a:effectLst>
              </a:rPr>
              <a:t>L6</a:t>
            </a:r>
            <a:endParaRPr lang="nl-NL" sz="2400" dirty="0">
              <a:solidFill>
                <a:schemeClr val="tx2">
                  <a:lumMod val="50000"/>
                </a:schemeClr>
              </a:solidFill>
              <a:effectLst>
                <a:outerShdw blurRad="38100" dist="38100" dir="2700000" algn="tl">
                  <a:srgbClr val="000000">
                    <a:alpha val="43137"/>
                  </a:srgbClr>
                </a:outerShdw>
              </a:effectLst>
            </a:endParaRPr>
          </a:p>
        </p:txBody>
      </p:sp>
      <p:sp>
        <p:nvSpPr>
          <p:cNvPr id="40" name="Tekstvak 39"/>
          <p:cNvSpPr txBox="1"/>
          <p:nvPr/>
        </p:nvSpPr>
        <p:spPr>
          <a:xfrm>
            <a:off x="547732" y="3038773"/>
            <a:ext cx="473206" cy="461665"/>
          </a:xfrm>
          <a:prstGeom prst="rect">
            <a:avLst/>
          </a:prstGeom>
          <a:noFill/>
        </p:spPr>
        <p:txBody>
          <a:bodyPr wrap="none" rtlCol="0">
            <a:spAutoFit/>
          </a:bodyPr>
          <a:lstStyle/>
          <a:p>
            <a:r>
              <a:rPr lang="nl-NL" sz="2400" dirty="0" smtClean="0">
                <a:solidFill>
                  <a:schemeClr val="tx2">
                    <a:lumMod val="50000"/>
                  </a:schemeClr>
                </a:solidFill>
                <a:effectLst>
                  <a:outerShdw blurRad="38100" dist="38100" dir="2700000" algn="tl">
                    <a:srgbClr val="000000">
                      <a:alpha val="43137"/>
                    </a:srgbClr>
                  </a:outerShdw>
                </a:effectLst>
              </a:rPr>
              <a:t>L5</a:t>
            </a:r>
            <a:endParaRPr lang="nl-NL" sz="2400" dirty="0">
              <a:solidFill>
                <a:schemeClr val="tx2">
                  <a:lumMod val="50000"/>
                </a:schemeClr>
              </a:solidFill>
              <a:effectLst>
                <a:outerShdw blurRad="38100" dist="38100" dir="2700000" algn="tl">
                  <a:srgbClr val="000000">
                    <a:alpha val="43137"/>
                  </a:srgbClr>
                </a:outerShdw>
              </a:effectLst>
            </a:endParaRPr>
          </a:p>
        </p:txBody>
      </p:sp>
      <p:sp>
        <p:nvSpPr>
          <p:cNvPr id="41" name="Tekstvak 40"/>
          <p:cNvSpPr txBox="1"/>
          <p:nvPr/>
        </p:nvSpPr>
        <p:spPr>
          <a:xfrm>
            <a:off x="547732" y="3786190"/>
            <a:ext cx="519694" cy="461665"/>
          </a:xfrm>
          <a:prstGeom prst="rect">
            <a:avLst/>
          </a:prstGeom>
          <a:noFill/>
        </p:spPr>
        <p:txBody>
          <a:bodyPr wrap="none" rtlCol="0">
            <a:spAutoFit/>
          </a:bodyPr>
          <a:lstStyle/>
          <a:p>
            <a:r>
              <a:rPr lang="nl-NL" sz="2400" dirty="0" smtClean="0">
                <a:solidFill>
                  <a:schemeClr val="tx2">
                    <a:lumMod val="50000"/>
                  </a:schemeClr>
                </a:solidFill>
                <a:effectLst>
                  <a:outerShdw blurRad="38100" dist="38100" dir="2700000" algn="tl">
                    <a:srgbClr val="000000">
                      <a:alpha val="43137"/>
                    </a:srgbClr>
                  </a:outerShdw>
                </a:effectLst>
              </a:rPr>
              <a:t>L4</a:t>
            </a:r>
            <a:endParaRPr lang="nl-NL" sz="2400" dirty="0">
              <a:solidFill>
                <a:schemeClr val="tx2">
                  <a:lumMod val="50000"/>
                </a:schemeClr>
              </a:solidFill>
              <a:effectLst>
                <a:outerShdw blurRad="38100" dist="38100" dir="2700000" algn="tl">
                  <a:srgbClr val="000000">
                    <a:alpha val="43137"/>
                  </a:srgbClr>
                </a:outerShdw>
              </a:effectLst>
            </a:endParaRPr>
          </a:p>
        </p:txBody>
      </p:sp>
      <p:sp>
        <p:nvSpPr>
          <p:cNvPr id="42" name="Tekstvak 41"/>
          <p:cNvSpPr txBox="1"/>
          <p:nvPr/>
        </p:nvSpPr>
        <p:spPr>
          <a:xfrm>
            <a:off x="547732" y="4429132"/>
            <a:ext cx="473206" cy="461665"/>
          </a:xfrm>
          <a:prstGeom prst="rect">
            <a:avLst/>
          </a:prstGeom>
          <a:noFill/>
        </p:spPr>
        <p:txBody>
          <a:bodyPr wrap="none" rtlCol="0">
            <a:spAutoFit/>
          </a:bodyPr>
          <a:lstStyle/>
          <a:p>
            <a:r>
              <a:rPr lang="nl-NL" sz="2400" dirty="0" smtClean="0">
                <a:solidFill>
                  <a:schemeClr val="tx2">
                    <a:lumMod val="50000"/>
                  </a:schemeClr>
                </a:solidFill>
                <a:effectLst>
                  <a:outerShdw blurRad="38100" dist="38100" dir="2700000" algn="tl">
                    <a:srgbClr val="000000">
                      <a:alpha val="43137"/>
                    </a:srgbClr>
                  </a:outerShdw>
                </a:effectLst>
              </a:rPr>
              <a:t>L3</a:t>
            </a:r>
            <a:endParaRPr lang="nl-NL" sz="2400" dirty="0">
              <a:solidFill>
                <a:schemeClr val="tx2">
                  <a:lumMod val="50000"/>
                </a:schemeClr>
              </a:solidFill>
              <a:effectLst>
                <a:outerShdw blurRad="38100" dist="38100" dir="2700000" algn="tl">
                  <a:srgbClr val="000000">
                    <a:alpha val="43137"/>
                  </a:srgbClr>
                </a:outerShdw>
              </a:effectLst>
            </a:endParaRPr>
          </a:p>
        </p:txBody>
      </p:sp>
      <p:sp>
        <p:nvSpPr>
          <p:cNvPr id="43" name="Tekstvak 42"/>
          <p:cNvSpPr txBox="1"/>
          <p:nvPr/>
        </p:nvSpPr>
        <p:spPr>
          <a:xfrm>
            <a:off x="547732" y="5110475"/>
            <a:ext cx="473206" cy="461665"/>
          </a:xfrm>
          <a:prstGeom prst="rect">
            <a:avLst/>
          </a:prstGeom>
          <a:noFill/>
        </p:spPr>
        <p:txBody>
          <a:bodyPr wrap="none" rtlCol="0">
            <a:spAutoFit/>
          </a:bodyPr>
          <a:lstStyle/>
          <a:p>
            <a:r>
              <a:rPr lang="nl-NL" sz="2400" dirty="0" smtClean="0">
                <a:solidFill>
                  <a:schemeClr val="tx2">
                    <a:lumMod val="50000"/>
                  </a:schemeClr>
                </a:solidFill>
                <a:effectLst>
                  <a:outerShdw blurRad="38100" dist="38100" dir="2700000" algn="tl">
                    <a:srgbClr val="000000">
                      <a:alpha val="43137"/>
                    </a:srgbClr>
                  </a:outerShdw>
                </a:effectLst>
              </a:rPr>
              <a:t>L2</a:t>
            </a:r>
            <a:endParaRPr lang="nl-NL" sz="2400" dirty="0">
              <a:solidFill>
                <a:schemeClr val="tx2">
                  <a:lumMod val="50000"/>
                </a:schemeClr>
              </a:solidFill>
              <a:effectLst>
                <a:outerShdw blurRad="38100" dist="38100" dir="2700000" algn="tl">
                  <a:srgbClr val="000000">
                    <a:alpha val="43137"/>
                  </a:srgbClr>
                </a:outerShdw>
              </a:effectLst>
            </a:endParaRPr>
          </a:p>
        </p:txBody>
      </p:sp>
      <p:sp>
        <p:nvSpPr>
          <p:cNvPr id="44" name="Tekstvak 43"/>
          <p:cNvSpPr txBox="1"/>
          <p:nvPr/>
        </p:nvSpPr>
        <p:spPr>
          <a:xfrm>
            <a:off x="547732" y="5715016"/>
            <a:ext cx="473206" cy="461665"/>
          </a:xfrm>
          <a:prstGeom prst="rect">
            <a:avLst/>
          </a:prstGeom>
          <a:noFill/>
        </p:spPr>
        <p:txBody>
          <a:bodyPr wrap="none" rtlCol="0">
            <a:spAutoFit/>
          </a:bodyPr>
          <a:lstStyle/>
          <a:p>
            <a:r>
              <a:rPr lang="nl-NL" sz="2400" dirty="0" smtClean="0">
                <a:solidFill>
                  <a:schemeClr val="tx2">
                    <a:lumMod val="50000"/>
                  </a:schemeClr>
                </a:solidFill>
                <a:effectLst>
                  <a:outerShdw blurRad="38100" dist="38100" dir="2700000" algn="tl">
                    <a:srgbClr val="000000">
                      <a:alpha val="43137"/>
                    </a:srgbClr>
                  </a:outerShdw>
                </a:effectLst>
              </a:rPr>
              <a:t>L1</a:t>
            </a:r>
            <a:endParaRPr lang="nl-NL" sz="2400" dirty="0">
              <a:solidFill>
                <a:schemeClr val="tx2">
                  <a:lumMod val="50000"/>
                </a:schemeClr>
              </a:solidFill>
              <a:effectLst>
                <a:outerShdw blurRad="38100" dist="38100" dir="2700000" algn="tl">
                  <a:srgbClr val="000000">
                    <a:alpha val="43137"/>
                  </a:srgbClr>
                </a:outerShdw>
              </a:effectLst>
            </a:endParaRPr>
          </a:p>
        </p:txBody>
      </p:sp>
      <p:pic>
        <p:nvPicPr>
          <p:cNvPr id="45"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908" y="-27384"/>
            <a:ext cx="860684" cy="860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1+#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57158" y="428604"/>
            <a:ext cx="8229600" cy="1219200"/>
          </a:xfrm>
        </p:spPr>
        <p:txBody>
          <a:bodyPr/>
          <a:lstStyle/>
          <a:p>
            <a:r>
              <a:rPr lang="nl-NL" dirty="0" smtClean="0"/>
              <a:t>TCP/IP toepassing OSI Model</a:t>
            </a:r>
            <a:endParaRPr lang="nl-NL" dirty="0"/>
          </a:p>
        </p:txBody>
      </p:sp>
      <p:pic>
        <p:nvPicPr>
          <p:cNvPr id="9" name="Picture 1"/>
          <p:cNvPicPr>
            <a:picLocks noChangeAspect="1" noChangeArrowheads="1"/>
          </p:cNvPicPr>
          <p:nvPr/>
        </p:nvPicPr>
        <p:blipFill>
          <a:blip r:embed="rId3" cstate="print"/>
          <a:srcRect/>
          <a:stretch>
            <a:fillRect/>
          </a:stretch>
        </p:blipFill>
        <p:spPr bwMode="auto">
          <a:xfrm rot="155840">
            <a:off x="7314413" y="71414"/>
            <a:ext cx="1615305" cy="1143008"/>
          </a:xfrm>
          <a:prstGeom prst="rect">
            <a:avLst/>
          </a:prstGeom>
          <a:noFill/>
          <a:ln w="9525">
            <a:noFill/>
            <a:miter lim="800000"/>
            <a:headEnd/>
            <a:tailEnd/>
          </a:ln>
          <a:effectLst/>
        </p:spPr>
      </p:pic>
      <p:grpSp>
        <p:nvGrpSpPr>
          <p:cNvPr id="10" name="Groep 14"/>
          <p:cNvGrpSpPr/>
          <p:nvPr/>
        </p:nvGrpSpPr>
        <p:grpSpPr>
          <a:xfrm>
            <a:off x="714348" y="2909504"/>
            <a:ext cx="1643074" cy="3571900"/>
            <a:chOff x="571472" y="1785926"/>
            <a:chExt cx="3000396" cy="5429288"/>
          </a:xfrm>
        </p:grpSpPr>
        <p:sp>
          <p:nvSpPr>
            <p:cNvPr id="11" name="Rechthoek 10"/>
            <p:cNvSpPr/>
            <p:nvPr/>
          </p:nvSpPr>
          <p:spPr>
            <a:xfrm>
              <a:off x="571472" y="1785926"/>
              <a:ext cx="3000396" cy="6429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dirty="0" smtClean="0">
                  <a:solidFill>
                    <a:schemeClr val="tx1"/>
                  </a:solidFill>
                  <a:effectLst>
                    <a:outerShdw blurRad="38100" dist="38100" dir="2700000" algn="tl">
                      <a:srgbClr val="000000">
                        <a:alpha val="43137"/>
                      </a:srgbClr>
                    </a:outerShdw>
                  </a:effectLst>
                </a:rPr>
                <a:t> Toepassingslaag</a:t>
              </a:r>
              <a:endParaRPr lang="nl-NL" sz="1600" dirty="0">
                <a:solidFill>
                  <a:schemeClr val="tx1"/>
                </a:solidFill>
                <a:effectLst>
                  <a:outerShdw blurRad="38100" dist="38100" dir="2700000" algn="tl">
                    <a:srgbClr val="000000">
                      <a:alpha val="43137"/>
                    </a:srgbClr>
                  </a:outerShdw>
                </a:effectLst>
              </a:endParaRPr>
            </a:p>
          </p:txBody>
        </p:sp>
        <p:sp>
          <p:nvSpPr>
            <p:cNvPr id="12" name="Rechthoek 11"/>
            <p:cNvSpPr/>
            <p:nvPr/>
          </p:nvSpPr>
          <p:spPr>
            <a:xfrm>
              <a:off x="571472" y="2571744"/>
              <a:ext cx="3000396" cy="6429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dirty="0">
                  <a:solidFill>
                    <a:schemeClr val="tx1"/>
                  </a:solidFill>
                  <a:effectLst>
                    <a:outerShdw blurRad="38100" dist="38100" dir="2700000" algn="tl">
                      <a:srgbClr val="000000">
                        <a:alpha val="43137"/>
                      </a:srgbClr>
                    </a:outerShdw>
                  </a:effectLst>
                </a:rPr>
                <a:t> Presentatielaag</a:t>
              </a:r>
            </a:p>
          </p:txBody>
        </p:sp>
        <p:sp>
          <p:nvSpPr>
            <p:cNvPr id="13" name="Rechthoek 12"/>
            <p:cNvSpPr/>
            <p:nvPr/>
          </p:nvSpPr>
          <p:spPr>
            <a:xfrm>
              <a:off x="571472" y="5786454"/>
              <a:ext cx="3000396" cy="6429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dirty="0" smtClean="0">
                  <a:solidFill>
                    <a:schemeClr val="tx1"/>
                  </a:solidFill>
                  <a:effectLst>
                    <a:outerShdw blurRad="38100" dist="38100" dir="2700000" algn="tl">
                      <a:srgbClr val="000000">
                        <a:alpha val="43137"/>
                      </a:srgbClr>
                    </a:outerShdw>
                  </a:effectLst>
                </a:rPr>
                <a:t> Datalink laag</a:t>
              </a:r>
              <a:endParaRPr lang="nl-NL" sz="1600" dirty="0">
                <a:solidFill>
                  <a:schemeClr val="tx1"/>
                </a:solidFill>
                <a:effectLst>
                  <a:outerShdw blurRad="38100" dist="38100" dir="2700000" algn="tl">
                    <a:srgbClr val="000000">
                      <a:alpha val="43137"/>
                    </a:srgbClr>
                  </a:outerShdw>
                </a:effectLst>
              </a:endParaRPr>
            </a:p>
          </p:txBody>
        </p:sp>
        <p:sp>
          <p:nvSpPr>
            <p:cNvPr id="14" name="Rechthoek 13"/>
            <p:cNvSpPr/>
            <p:nvPr/>
          </p:nvSpPr>
          <p:spPr>
            <a:xfrm>
              <a:off x="571472" y="5000636"/>
              <a:ext cx="3000396" cy="6429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dirty="0" smtClean="0">
                  <a:solidFill>
                    <a:schemeClr val="tx1"/>
                  </a:solidFill>
                  <a:effectLst>
                    <a:outerShdw blurRad="38100" dist="38100" dir="2700000" algn="tl">
                      <a:srgbClr val="000000">
                        <a:alpha val="43137"/>
                      </a:srgbClr>
                    </a:outerShdw>
                  </a:effectLst>
                </a:rPr>
                <a:t> Netwerklaag</a:t>
              </a:r>
              <a:endParaRPr lang="nl-NL" sz="1600" dirty="0">
                <a:solidFill>
                  <a:schemeClr val="tx1"/>
                </a:solidFill>
                <a:effectLst>
                  <a:outerShdw blurRad="38100" dist="38100" dir="2700000" algn="tl">
                    <a:srgbClr val="000000">
                      <a:alpha val="43137"/>
                    </a:srgbClr>
                  </a:outerShdw>
                </a:effectLst>
              </a:endParaRPr>
            </a:p>
          </p:txBody>
        </p:sp>
        <p:sp>
          <p:nvSpPr>
            <p:cNvPr id="15" name="Rechthoek 14"/>
            <p:cNvSpPr/>
            <p:nvPr/>
          </p:nvSpPr>
          <p:spPr>
            <a:xfrm>
              <a:off x="571472" y="3357562"/>
              <a:ext cx="3000396" cy="6429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dirty="0" smtClean="0">
                  <a:solidFill>
                    <a:schemeClr val="tx1"/>
                  </a:solidFill>
                  <a:effectLst>
                    <a:outerShdw blurRad="38100" dist="38100" dir="2700000" algn="tl">
                      <a:srgbClr val="000000">
                        <a:alpha val="43137"/>
                      </a:srgbClr>
                    </a:outerShdw>
                  </a:effectLst>
                </a:rPr>
                <a:t> Sessielaag</a:t>
              </a:r>
              <a:endParaRPr lang="nl-NL" sz="1600" dirty="0">
                <a:solidFill>
                  <a:schemeClr val="tx1"/>
                </a:solidFill>
                <a:effectLst>
                  <a:outerShdw blurRad="38100" dist="38100" dir="2700000" algn="tl">
                    <a:srgbClr val="000000">
                      <a:alpha val="43137"/>
                    </a:srgbClr>
                  </a:outerShdw>
                </a:effectLst>
              </a:endParaRPr>
            </a:p>
          </p:txBody>
        </p:sp>
        <p:sp>
          <p:nvSpPr>
            <p:cNvPr id="16" name="Rechthoek 15"/>
            <p:cNvSpPr/>
            <p:nvPr/>
          </p:nvSpPr>
          <p:spPr>
            <a:xfrm>
              <a:off x="571472" y="4214818"/>
              <a:ext cx="3000396" cy="6429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dirty="0" smtClean="0">
                  <a:solidFill>
                    <a:schemeClr val="tx1"/>
                  </a:solidFill>
                  <a:effectLst>
                    <a:outerShdw blurRad="38100" dist="38100" dir="2700000" algn="tl">
                      <a:srgbClr val="000000">
                        <a:alpha val="43137"/>
                      </a:srgbClr>
                    </a:outerShdw>
                  </a:effectLst>
                </a:rPr>
                <a:t> Transportlaag</a:t>
              </a:r>
              <a:endParaRPr lang="nl-NL" sz="1600" dirty="0">
                <a:solidFill>
                  <a:schemeClr val="tx1"/>
                </a:solidFill>
                <a:effectLst>
                  <a:outerShdw blurRad="38100" dist="38100" dir="2700000" algn="tl">
                    <a:srgbClr val="000000">
                      <a:alpha val="43137"/>
                    </a:srgbClr>
                  </a:outerShdw>
                </a:effectLst>
              </a:endParaRPr>
            </a:p>
          </p:txBody>
        </p:sp>
        <p:sp>
          <p:nvSpPr>
            <p:cNvPr id="17" name="Rechthoek 16"/>
            <p:cNvSpPr/>
            <p:nvPr/>
          </p:nvSpPr>
          <p:spPr>
            <a:xfrm>
              <a:off x="571472" y="6572272"/>
              <a:ext cx="3000396" cy="6429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dirty="0" smtClean="0">
                  <a:solidFill>
                    <a:schemeClr val="tx1"/>
                  </a:solidFill>
                  <a:effectLst>
                    <a:outerShdw blurRad="38100" dist="38100" dir="2700000" algn="tl">
                      <a:srgbClr val="000000">
                        <a:alpha val="43137"/>
                      </a:srgbClr>
                    </a:outerShdw>
                  </a:effectLst>
                </a:rPr>
                <a:t> Fysieke laag</a:t>
              </a:r>
              <a:endParaRPr lang="nl-NL" sz="1600" dirty="0">
                <a:solidFill>
                  <a:schemeClr val="tx1"/>
                </a:solidFill>
                <a:effectLst>
                  <a:outerShdw blurRad="38100" dist="38100" dir="2700000" algn="tl">
                    <a:srgbClr val="000000">
                      <a:alpha val="43137"/>
                    </a:srgbClr>
                  </a:outerShdw>
                </a:effectLst>
              </a:endParaRPr>
            </a:p>
          </p:txBody>
        </p:sp>
      </p:grpSp>
      <p:sp>
        <p:nvSpPr>
          <p:cNvPr id="18" name="Tekstvak 17"/>
          <p:cNvSpPr txBox="1"/>
          <p:nvPr/>
        </p:nvSpPr>
        <p:spPr>
          <a:xfrm>
            <a:off x="214282" y="2928140"/>
            <a:ext cx="500066" cy="338554"/>
          </a:xfrm>
          <a:prstGeom prst="rect">
            <a:avLst/>
          </a:prstGeom>
          <a:noFill/>
        </p:spPr>
        <p:txBody>
          <a:bodyPr wrap="square" rtlCol="0">
            <a:spAutoFit/>
          </a:bodyPr>
          <a:lstStyle/>
          <a:p>
            <a:r>
              <a:rPr lang="nl-NL" sz="1600" dirty="0" smtClean="0">
                <a:solidFill>
                  <a:schemeClr val="tx2">
                    <a:lumMod val="50000"/>
                  </a:schemeClr>
                </a:solidFill>
                <a:effectLst>
                  <a:outerShdw blurRad="38100" dist="38100" dir="2700000" algn="tl">
                    <a:srgbClr val="000000">
                      <a:alpha val="43137"/>
                    </a:srgbClr>
                  </a:outerShdw>
                </a:effectLst>
              </a:rPr>
              <a:t>L7</a:t>
            </a:r>
            <a:endParaRPr lang="nl-NL" sz="1600" dirty="0">
              <a:solidFill>
                <a:schemeClr val="tx2">
                  <a:lumMod val="50000"/>
                </a:schemeClr>
              </a:solidFill>
              <a:effectLst>
                <a:outerShdw blurRad="38100" dist="38100" dir="2700000" algn="tl">
                  <a:srgbClr val="000000">
                    <a:alpha val="43137"/>
                  </a:srgbClr>
                </a:outerShdw>
              </a:effectLst>
            </a:endParaRPr>
          </a:p>
        </p:txBody>
      </p:sp>
      <p:grpSp>
        <p:nvGrpSpPr>
          <p:cNvPr id="19" name="Groep 14"/>
          <p:cNvGrpSpPr/>
          <p:nvPr/>
        </p:nvGrpSpPr>
        <p:grpSpPr>
          <a:xfrm>
            <a:off x="2643174" y="2909504"/>
            <a:ext cx="1643074" cy="3571900"/>
            <a:chOff x="571472" y="1785926"/>
            <a:chExt cx="3000396" cy="5429288"/>
          </a:xfrm>
        </p:grpSpPr>
        <p:sp>
          <p:nvSpPr>
            <p:cNvPr id="20" name="Rechthoek 19"/>
            <p:cNvSpPr/>
            <p:nvPr/>
          </p:nvSpPr>
          <p:spPr>
            <a:xfrm>
              <a:off x="571472" y="1785926"/>
              <a:ext cx="3000396" cy="6429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dirty="0" smtClean="0">
                  <a:solidFill>
                    <a:schemeClr val="tx1"/>
                  </a:solidFill>
                  <a:effectLst>
                    <a:outerShdw blurRad="38100" dist="38100" dir="2700000" algn="tl">
                      <a:srgbClr val="000000">
                        <a:alpha val="43137"/>
                      </a:srgbClr>
                    </a:outerShdw>
                  </a:effectLst>
                </a:rPr>
                <a:t> Toepassingslaag</a:t>
              </a:r>
              <a:endParaRPr lang="nl-NL" sz="1600" dirty="0">
                <a:solidFill>
                  <a:schemeClr val="tx1"/>
                </a:solidFill>
                <a:effectLst>
                  <a:outerShdw blurRad="38100" dist="38100" dir="2700000" algn="tl">
                    <a:srgbClr val="000000">
                      <a:alpha val="43137"/>
                    </a:srgbClr>
                  </a:outerShdw>
                </a:effectLst>
              </a:endParaRPr>
            </a:p>
          </p:txBody>
        </p:sp>
        <p:sp>
          <p:nvSpPr>
            <p:cNvPr id="21" name="Rechthoek 20"/>
            <p:cNvSpPr/>
            <p:nvPr/>
          </p:nvSpPr>
          <p:spPr>
            <a:xfrm>
              <a:off x="571472" y="2571744"/>
              <a:ext cx="3000396" cy="6429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dirty="0">
                  <a:solidFill>
                    <a:schemeClr val="tx1"/>
                  </a:solidFill>
                  <a:effectLst>
                    <a:outerShdw blurRad="38100" dist="38100" dir="2700000" algn="tl">
                      <a:srgbClr val="000000">
                        <a:alpha val="43137"/>
                      </a:srgbClr>
                    </a:outerShdw>
                  </a:effectLst>
                </a:rPr>
                <a:t> Presentatielaag</a:t>
              </a:r>
            </a:p>
          </p:txBody>
        </p:sp>
        <p:sp>
          <p:nvSpPr>
            <p:cNvPr id="22" name="Rechthoek 21"/>
            <p:cNvSpPr/>
            <p:nvPr/>
          </p:nvSpPr>
          <p:spPr>
            <a:xfrm>
              <a:off x="571472" y="5786454"/>
              <a:ext cx="3000396" cy="6429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dirty="0" smtClean="0">
                  <a:solidFill>
                    <a:schemeClr val="tx1"/>
                  </a:solidFill>
                  <a:effectLst>
                    <a:outerShdw blurRad="38100" dist="38100" dir="2700000" algn="tl">
                      <a:srgbClr val="000000">
                        <a:alpha val="43137"/>
                      </a:srgbClr>
                    </a:outerShdw>
                  </a:effectLst>
                </a:rPr>
                <a:t> Datalink laag</a:t>
              </a:r>
              <a:endParaRPr lang="nl-NL" sz="1600" dirty="0">
                <a:solidFill>
                  <a:schemeClr val="tx1"/>
                </a:solidFill>
                <a:effectLst>
                  <a:outerShdw blurRad="38100" dist="38100" dir="2700000" algn="tl">
                    <a:srgbClr val="000000">
                      <a:alpha val="43137"/>
                    </a:srgbClr>
                  </a:outerShdw>
                </a:effectLst>
              </a:endParaRPr>
            </a:p>
          </p:txBody>
        </p:sp>
        <p:sp>
          <p:nvSpPr>
            <p:cNvPr id="23" name="Rechthoek 22"/>
            <p:cNvSpPr/>
            <p:nvPr/>
          </p:nvSpPr>
          <p:spPr>
            <a:xfrm>
              <a:off x="571472" y="5000636"/>
              <a:ext cx="3000396" cy="6429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dirty="0" smtClean="0">
                  <a:solidFill>
                    <a:schemeClr val="tx1"/>
                  </a:solidFill>
                  <a:effectLst>
                    <a:outerShdw blurRad="38100" dist="38100" dir="2700000" algn="tl">
                      <a:srgbClr val="000000">
                        <a:alpha val="43137"/>
                      </a:srgbClr>
                    </a:outerShdw>
                  </a:effectLst>
                </a:rPr>
                <a:t> Netwerklaag</a:t>
              </a:r>
              <a:endParaRPr lang="nl-NL" sz="1600" dirty="0">
                <a:solidFill>
                  <a:schemeClr val="tx1"/>
                </a:solidFill>
                <a:effectLst>
                  <a:outerShdw blurRad="38100" dist="38100" dir="2700000" algn="tl">
                    <a:srgbClr val="000000">
                      <a:alpha val="43137"/>
                    </a:srgbClr>
                  </a:outerShdw>
                </a:effectLst>
              </a:endParaRPr>
            </a:p>
          </p:txBody>
        </p:sp>
        <p:sp>
          <p:nvSpPr>
            <p:cNvPr id="24" name="Rechthoek 23"/>
            <p:cNvSpPr/>
            <p:nvPr/>
          </p:nvSpPr>
          <p:spPr>
            <a:xfrm>
              <a:off x="571472" y="3357562"/>
              <a:ext cx="3000396" cy="6429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dirty="0" smtClean="0">
                  <a:solidFill>
                    <a:schemeClr val="tx1"/>
                  </a:solidFill>
                  <a:effectLst>
                    <a:outerShdw blurRad="38100" dist="38100" dir="2700000" algn="tl">
                      <a:srgbClr val="000000">
                        <a:alpha val="43137"/>
                      </a:srgbClr>
                    </a:outerShdw>
                  </a:effectLst>
                </a:rPr>
                <a:t> Sessielaag</a:t>
              </a:r>
              <a:endParaRPr lang="nl-NL" sz="1600" dirty="0">
                <a:solidFill>
                  <a:schemeClr val="tx1"/>
                </a:solidFill>
                <a:effectLst>
                  <a:outerShdw blurRad="38100" dist="38100" dir="2700000" algn="tl">
                    <a:srgbClr val="000000">
                      <a:alpha val="43137"/>
                    </a:srgbClr>
                  </a:outerShdw>
                </a:effectLst>
              </a:endParaRPr>
            </a:p>
          </p:txBody>
        </p:sp>
        <p:sp>
          <p:nvSpPr>
            <p:cNvPr id="25" name="Rechthoek 24"/>
            <p:cNvSpPr/>
            <p:nvPr/>
          </p:nvSpPr>
          <p:spPr>
            <a:xfrm>
              <a:off x="571472" y="4214818"/>
              <a:ext cx="3000396" cy="6429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dirty="0" smtClean="0">
                  <a:solidFill>
                    <a:schemeClr val="tx1"/>
                  </a:solidFill>
                  <a:effectLst>
                    <a:outerShdw blurRad="38100" dist="38100" dir="2700000" algn="tl">
                      <a:srgbClr val="000000">
                        <a:alpha val="43137"/>
                      </a:srgbClr>
                    </a:outerShdw>
                  </a:effectLst>
                </a:rPr>
                <a:t> Transportlaag</a:t>
              </a:r>
              <a:endParaRPr lang="nl-NL" sz="1600" dirty="0">
                <a:solidFill>
                  <a:schemeClr val="tx1"/>
                </a:solidFill>
                <a:effectLst>
                  <a:outerShdw blurRad="38100" dist="38100" dir="2700000" algn="tl">
                    <a:srgbClr val="000000">
                      <a:alpha val="43137"/>
                    </a:srgbClr>
                  </a:outerShdw>
                </a:effectLst>
              </a:endParaRPr>
            </a:p>
          </p:txBody>
        </p:sp>
        <p:sp>
          <p:nvSpPr>
            <p:cNvPr id="26" name="Rechthoek 25"/>
            <p:cNvSpPr/>
            <p:nvPr/>
          </p:nvSpPr>
          <p:spPr>
            <a:xfrm>
              <a:off x="571472" y="6572272"/>
              <a:ext cx="3000396" cy="6429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dirty="0" smtClean="0">
                  <a:solidFill>
                    <a:schemeClr val="tx1"/>
                  </a:solidFill>
                  <a:effectLst>
                    <a:outerShdw blurRad="38100" dist="38100" dir="2700000" algn="tl">
                      <a:srgbClr val="000000">
                        <a:alpha val="43137"/>
                      </a:srgbClr>
                    </a:outerShdw>
                  </a:effectLst>
                </a:rPr>
                <a:t> Fysieke laag</a:t>
              </a:r>
              <a:endParaRPr lang="nl-NL" sz="1600" dirty="0">
                <a:solidFill>
                  <a:schemeClr val="tx1"/>
                </a:solidFill>
                <a:effectLst>
                  <a:outerShdw blurRad="38100" dist="38100" dir="2700000" algn="tl">
                    <a:srgbClr val="000000">
                      <a:alpha val="43137"/>
                    </a:srgbClr>
                  </a:outerShdw>
                </a:effectLst>
              </a:endParaRPr>
            </a:p>
          </p:txBody>
        </p:sp>
      </p:grpSp>
      <p:cxnSp>
        <p:nvCxnSpPr>
          <p:cNvPr id="27" name="Rechte verbindingslijn 26"/>
          <p:cNvCxnSpPr/>
          <p:nvPr/>
        </p:nvCxnSpPr>
        <p:spPr>
          <a:xfrm rot="5400000">
            <a:off x="-1357354" y="4695454"/>
            <a:ext cx="385765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Rechte verbindingslijn 27"/>
          <p:cNvCxnSpPr/>
          <p:nvPr/>
        </p:nvCxnSpPr>
        <p:spPr>
          <a:xfrm>
            <a:off x="571472" y="6624280"/>
            <a:ext cx="385765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Tekstvak 28"/>
          <p:cNvSpPr txBox="1"/>
          <p:nvPr/>
        </p:nvSpPr>
        <p:spPr>
          <a:xfrm>
            <a:off x="214282" y="3481008"/>
            <a:ext cx="500066" cy="338554"/>
          </a:xfrm>
          <a:prstGeom prst="rect">
            <a:avLst/>
          </a:prstGeom>
          <a:noFill/>
        </p:spPr>
        <p:txBody>
          <a:bodyPr wrap="square" rtlCol="0">
            <a:spAutoFit/>
          </a:bodyPr>
          <a:lstStyle/>
          <a:p>
            <a:r>
              <a:rPr lang="nl-NL" sz="1600" dirty="0" smtClean="0">
                <a:solidFill>
                  <a:schemeClr val="tx2">
                    <a:lumMod val="50000"/>
                  </a:schemeClr>
                </a:solidFill>
                <a:effectLst>
                  <a:outerShdw blurRad="38100" dist="38100" dir="2700000" algn="tl">
                    <a:srgbClr val="000000">
                      <a:alpha val="43137"/>
                    </a:srgbClr>
                  </a:outerShdw>
                </a:effectLst>
              </a:rPr>
              <a:t>L6</a:t>
            </a:r>
            <a:endParaRPr lang="nl-NL" sz="1600" dirty="0">
              <a:solidFill>
                <a:schemeClr val="tx2">
                  <a:lumMod val="50000"/>
                </a:schemeClr>
              </a:solidFill>
              <a:effectLst>
                <a:outerShdw blurRad="38100" dist="38100" dir="2700000" algn="tl">
                  <a:srgbClr val="000000">
                    <a:alpha val="43137"/>
                  </a:srgbClr>
                </a:outerShdw>
              </a:effectLst>
            </a:endParaRPr>
          </a:p>
        </p:txBody>
      </p:sp>
      <p:sp>
        <p:nvSpPr>
          <p:cNvPr id="30" name="Tekstvak 29"/>
          <p:cNvSpPr txBox="1"/>
          <p:nvPr/>
        </p:nvSpPr>
        <p:spPr>
          <a:xfrm>
            <a:off x="214282" y="3999710"/>
            <a:ext cx="500066" cy="338554"/>
          </a:xfrm>
          <a:prstGeom prst="rect">
            <a:avLst/>
          </a:prstGeom>
          <a:noFill/>
        </p:spPr>
        <p:txBody>
          <a:bodyPr wrap="square" rtlCol="0">
            <a:spAutoFit/>
          </a:bodyPr>
          <a:lstStyle/>
          <a:p>
            <a:r>
              <a:rPr lang="nl-NL" sz="1600" dirty="0" smtClean="0">
                <a:solidFill>
                  <a:schemeClr val="tx2">
                    <a:lumMod val="50000"/>
                  </a:schemeClr>
                </a:solidFill>
                <a:effectLst>
                  <a:outerShdw blurRad="38100" dist="38100" dir="2700000" algn="tl">
                    <a:srgbClr val="000000">
                      <a:alpha val="43137"/>
                    </a:srgbClr>
                  </a:outerShdw>
                </a:effectLst>
              </a:rPr>
              <a:t>L5</a:t>
            </a:r>
            <a:endParaRPr lang="nl-NL" sz="1600" dirty="0">
              <a:solidFill>
                <a:schemeClr val="tx2">
                  <a:lumMod val="50000"/>
                </a:schemeClr>
              </a:solidFill>
              <a:effectLst>
                <a:outerShdw blurRad="38100" dist="38100" dir="2700000" algn="tl">
                  <a:srgbClr val="000000">
                    <a:alpha val="43137"/>
                  </a:srgbClr>
                </a:outerShdw>
              </a:effectLst>
            </a:endParaRPr>
          </a:p>
        </p:txBody>
      </p:sp>
      <p:sp>
        <p:nvSpPr>
          <p:cNvPr id="31" name="Tekstvak 30"/>
          <p:cNvSpPr txBox="1"/>
          <p:nvPr/>
        </p:nvSpPr>
        <p:spPr>
          <a:xfrm>
            <a:off x="214282" y="4571214"/>
            <a:ext cx="500066" cy="338554"/>
          </a:xfrm>
          <a:prstGeom prst="rect">
            <a:avLst/>
          </a:prstGeom>
          <a:noFill/>
        </p:spPr>
        <p:txBody>
          <a:bodyPr wrap="square" rtlCol="0">
            <a:spAutoFit/>
          </a:bodyPr>
          <a:lstStyle/>
          <a:p>
            <a:r>
              <a:rPr lang="nl-NL" sz="1600" dirty="0" smtClean="0">
                <a:solidFill>
                  <a:schemeClr val="tx2">
                    <a:lumMod val="50000"/>
                  </a:schemeClr>
                </a:solidFill>
                <a:effectLst>
                  <a:outerShdw blurRad="38100" dist="38100" dir="2700000" algn="tl">
                    <a:srgbClr val="000000">
                      <a:alpha val="43137"/>
                    </a:srgbClr>
                  </a:outerShdw>
                </a:effectLst>
              </a:rPr>
              <a:t>L4</a:t>
            </a:r>
            <a:endParaRPr lang="nl-NL" sz="1600" dirty="0">
              <a:solidFill>
                <a:schemeClr val="tx2">
                  <a:lumMod val="50000"/>
                </a:schemeClr>
              </a:solidFill>
              <a:effectLst>
                <a:outerShdw blurRad="38100" dist="38100" dir="2700000" algn="tl">
                  <a:srgbClr val="000000">
                    <a:alpha val="43137"/>
                  </a:srgbClr>
                </a:outerShdw>
              </a:effectLst>
            </a:endParaRPr>
          </a:p>
        </p:txBody>
      </p:sp>
      <p:sp>
        <p:nvSpPr>
          <p:cNvPr id="32" name="Tekstvak 31"/>
          <p:cNvSpPr txBox="1"/>
          <p:nvPr/>
        </p:nvSpPr>
        <p:spPr>
          <a:xfrm>
            <a:off x="214282" y="5071280"/>
            <a:ext cx="500066" cy="338554"/>
          </a:xfrm>
          <a:prstGeom prst="rect">
            <a:avLst/>
          </a:prstGeom>
          <a:noFill/>
        </p:spPr>
        <p:txBody>
          <a:bodyPr wrap="square" rtlCol="0">
            <a:spAutoFit/>
          </a:bodyPr>
          <a:lstStyle/>
          <a:p>
            <a:r>
              <a:rPr lang="nl-NL" sz="1600" dirty="0" smtClean="0">
                <a:solidFill>
                  <a:schemeClr val="tx2">
                    <a:lumMod val="50000"/>
                  </a:schemeClr>
                </a:solidFill>
                <a:effectLst>
                  <a:outerShdw blurRad="38100" dist="38100" dir="2700000" algn="tl">
                    <a:srgbClr val="000000">
                      <a:alpha val="43137"/>
                    </a:srgbClr>
                  </a:outerShdw>
                </a:effectLst>
              </a:rPr>
              <a:t>L3</a:t>
            </a:r>
            <a:endParaRPr lang="nl-NL" sz="1600" dirty="0">
              <a:solidFill>
                <a:schemeClr val="tx2">
                  <a:lumMod val="50000"/>
                </a:schemeClr>
              </a:solidFill>
              <a:effectLst>
                <a:outerShdw blurRad="38100" dist="38100" dir="2700000" algn="tl">
                  <a:srgbClr val="000000">
                    <a:alpha val="43137"/>
                  </a:srgbClr>
                </a:outerShdw>
              </a:effectLst>
            </a:endParaRPr>
          </a:p>
        </p:txBody>
      </p:sp>
      <p:sp>
        <p:nvSpPr>
          <p:cNvPr id="33" name="Tekstvak 32"/>
          <p:cNvSpPr txBox="1"/>
          <p:nvPr/>
        </p:nvSpPr>
        <p:spPr>
          <a:xfrm>
            <a:off x="214282" y="5552710"/>
            <a:ext cx="500066" cy="338554"/>
          </a:xfrm>
          <a:prstGeom prst="rect">
            <a:avLst/>
          </a:prstGeom>
          <a:noFill/>
        </p:spPr>
        <p:txBody>
          <a:bodyPr wrap="square" rtlCol="0">
            <a:spAutoFit/>
          </a:bodyPr>
          <a:lstStyle/>
          <a:p>
            <a:r>
              <a:rPr lang="nl-NL" sz="1600" dirty="0" smtClean="0">
                <a:solidFill>
                  <a:schemeClr val="tx2">
                    <a:lumMod val="50000"/>
                  </a:schemeClr>
                </a:solidFill>
                <a:effectLst>
                  <a:outerShdw blurRad="38100" dist="38100" dir="2700000" algn="tl">
                    <a:srgbClr val="000000">
                      <a:alpha val="43137"/>
                    </a:srgbClr>
                  </a:outerShdw>
                </a:effectLst>
              </a:rPr>
              <a:t>L2</a:t>
            </a:r>
            <a:endParaRPr lang="nl-NL" sz="1600" dirty="0">
              <a:solidFill>
                <a:schemeClr val="tx2">
                  <a:lumMod val="50000"/>
                </a:schemeClr>
              </a:solidFill>
              <a:effectLst>
                <a:outerShdw blurRad="38100" dist="38100" dir="2700000" algn="tl">
                  <a:srgbClr val="000000">
                    <a:alpha val="43137"/>
                  </a:srgbClr>
                </a:outerShdw>
              </a:effectLst>
            </a:endParaRPr>
          </a:p>
        </p:txBody>
      </p:sp>
      <p:sp>
        <p:nvSpPr>
          <p:cNvPr id="34" name="Tekstvak 33"/>
          <p:cNvSpPr txBox="1"/>
          <p:nvPr/>
        </p:nvSpPr>
        <p:spPr>
          <a:xfrm>
            <a:off x="214282" y="6071412"/>
            <a:ext cx="500066" cy="338554"/>
          </a:xfrm>
          <a:prstGeom prst="rect">
            <a:avLst/>
          </a:prstGeom>
          <a:noFill/>
        </p:spPr>
        <p:txBody>
          <a:bodyPr wrap="square" rtlCol="0">
            <a:spAutoFit/>
          </a:bodyPr>
          <a:lstStyle/>
          <a:p>
            <a:r>
              <a:rPr lang="nl-NL" sz="1600" dirty="0" smtClean="0">
                <a:solidFill>
                  <a:schemeClr val="tx2">
                    <a:lumMod val="50000"/>
                  </a:schemeClr>
                </a:solidFill>
                <a:effectLst>
                  <a:outerShdw blurRad="38100" dist="38100" dir="2700000" algn="tl">
                    <a:srgbClr val="000000">
                      <a:alpha val="43137"/>
                    </a:srgbClr>
                  </a:outerShdw>
                </a:effectLst>
              </a:rPr>
              <a:t>L1</a:t>
            </a:r>
            <a:endParaRPr lang="nl-NL" sz="1600" dirty="0">
              <a:solidFill>
                <a:schemeClr val="tx2">
                  <a:lumMod val="50000"/>
                </a:schemeClr>
              </a:solidFill>
              <a:effectLst>
                <a:outerShdw blurRad="38100" dist="38100" dir="2700000" algn="tl">
                  <a:srgbClr val="000000">
                    <a:alpha val="43137"/>
                  </a:srgbClr>
                </a:outerShdw>
              </a:effectLst>
            </a:endParaRPr>
          </a:p>
        </p:txBody>
      </p:sp>
      <p:sp>
        <p:nvSpPr>
          <p:cNvPr id="35" name="Tekstvak 34"/>
          <p:cNvSpPr txBox="1"/>
          <p:nvPr/>
        </p:nvSpPr>
        <p:spPr>
          <a:xfrm>
            <a:off x="4429124" y="2928140"/>
            <a:ext cx="500066" cy="338554"/>
          </a:xfrm>
          <a:prstGeom prst="rect">
            <a:avLst/>
          </a:prstGeom>
          <a:noFill/>
        </p:spPr>
        <p:txBody>
          <a:bodyPr wrap="square" rtlCol="0">
            <a:spAutoFit/>
          </a:bodyPr>
          <a:lstStyle/>
          <a:p>
            <a:r>
              <a:rPr lang="nl-NL" sz="1600" dirty="0" smtClean="0">
                <a:solidFill>
                  <a:schemeClr val="tx2">
                    <a:lumMod val="50000"/>
                  </a:schemeClr>
                </a:solidFill>
                <a:effectLst>
                  <a:outerShdw blurRad="38100" dist="38100" dir="2700000" algn="tl">
                    <a:srgbClr val="000000">
                      <a:alpha val="43137"/>
                    </a:srgbClr>
                  </a:outerShdw>
                </a:effectLst>
              </a:rPr>
              <a:t>L7</a:t>
            </a:r>
            <a:endParaRPr lang="nl-NL" sz="1600" dirty="0">
              <a:solidFill>
                <a:schemeClr val="tx2">
                  <a:lumMod val="50000"/>
                </a:schemeClr>
              </a:solidFill>
              <a:effectLst>
                <a:outerShdw blurRad="38100" dist="38100" dir="2700000" algn="tl">
                  <a:srgbClr val="000000">
                    <a:alpha val="43137"/>
                  </a:srgbClr>
                </a:outerShdw>
              </a:effectLst>
            </a:endParaRPr>
          </a:p>
        </p:txBody>
      </p:sp>
      <p:sp>
        <p:nvSpPr>
          <p:cNvPr id="36" name="Tekstvak 35"/>
          <p:cNvSpPr txBox="1"/>
          <p:nvPr/>
        </p:nvSpPr>
        <p:spPr>
          <a:xfrm>
            <a:off x="4429124" y="3481008"/>
            <a:ext cx="500066" cy="338554"/>
          </a:xfrm>
          <a:prstGeom prst="rect">
            <a:avLst/>
          </a:prstGeom>
          <a:noFill/>
        </p:spPr>
        <p:txBody>
          <a:bodyPr wrap="square" rtlCol="0">
            <a:spAutoFit/>
          </a:bodyPr>
          <a:lstStyle/>
          <a:p>
            <a:r>
              <a:rPr lang="nl-NL" sz="1600" dirty="0" smtClean="0">
                <a:solidFill>
                  <a:schemeClr val="tx2">
                    <a:lumMod val="50000"/>
                  </a:schemeClr>
                </a:solidFill>
                <a:effectLst>
                  <a:outerShdw blurRad="38100" dist="38100" dir="2700000" algn="tl">
                    <a:srgbClr val="000000">
                      <a:alpha val="43137"/>
                    </a:srgbClr>
                  </a:outerShdw>
                </a:effectLst>
              </a:rPr>
              <a:t>L6</a:t>
            </a:r>
            <a:endParaRPr lang="nl-NL" sz="1600" dirty="0">
              <a:solidFill>
                <a:schemeClr val="tx2">
                  <a:lumMod val="50000"/>
                </a:schemeClr>
              </a:solidFill>
              <a:effectLst>
                <a:outerShdw blurRad="38100" dist="38100" dir="2700000" algn="tl">
                  <a:srgbClr val="000000">
                    <a:alpha val="43137"/>
                  </a:srgbClr>
                </a:outerShdw>
              </a:effectLst>
            </a:endParaRPr>
          </a:p>
        </p:txBody>
      </p:sp>
      <p:sp>
        <p:nvSpPr>
          <p:cNvPr id="37" name="Tekstvak 36"/>
          <p:cNvSpPr txBox="1"/>
          <p:nvPr/>
        </p:nvSpPr>
        <p:spPr>
          <a:xfrm>
            <a:off x="4429124" y="3999710"/>
            <a:ext cx="500066" cy="338554"/>
          </a:xfrm>
          <a:prstGeom prst="rect">
            <a:avLst/>
          </a:prstGeom>
          <a:noFill/>
        </p:spPr>
        <p:txBody>
          <a:bodyPr wrap="square" rtlCol="0">
            <a:spAutoFit/>
          </a:bodyPr>
          <a:lstStyle/>
          <a:p>
            <a:r>
              <a:rPr lang="nl-NL" sz="1600" dirty="0" smtClean="0">
                <a:solidFill>
                  <a:schemeClr val="tx2">
                    <a:lumMod val="50000"/>
                  </a:schemeClr>
                </a:solidFill>
                <a:effectLst>
                  <a:outerShdw blurRad="38100" dist="38100" dir="2700000" algn="tl">
                    <a:srgbClr val="000000">
                      <a:alpha val="43137"/>
                    </a:srgbClr>
                  </a:outerShdw>
                </a:effectLst>
              </a:rPr>
              <a:t>L5</a:t>
            </a:r>
            <a:endParaRPr lang="nl-NL" sz="1600" dirty="0">
              <a:solidFill>
                <a:schemeClr val="tx2">
                  <a:lumMod val="50000"/>
                </a:schemeClr>
              </a:solidFill>
              <a:effectLst>
                <a:outerShdw blurRad="38100" dist="38100" dir="2700000" algn="tl">
                  <a:srgbClr val="000000">
                    <a:alpha val="43137"/>
                  </a:srgbClr>
                </a:outerShdw>
              </a:effectLst>
            </a:endParaRPr>
          </a:p>
        </p:txBody>
      </p:sp>
      <p:sp>
        <p:nvSpPr>
          <p:cNvPr id="38" name="Tekstvak 37"/>
          <p:cNvSpPr txBox="1"/>
          <p:nvPr/>
        </p:nvSpPr>
        <p:spPr>
          <a:xfrm>
            <a:off x="4429124" y="4571214"/>
            <a:ext cx="500066" cy="338554"/>
          </a:xfrm>
          <a:prstGeom prst="rect">
            <a:avLst/>
          </a:prstGeom>
          <a:noFill/>
        </p:spPr>
        <p:txBody>
          <a:bodyPr wrap="square" rtlCol="0">
            <a:spAutoFit/>
          </a:bodyPr>
          <a:lstStyle/>
          <a:p>
            <a:r>
              <a:rPr lang="nl-NL" sz="1600" dirty="0" smtClean="0">
                <a:solidFill>
                  <a:schemeClr val="tx2">
                    <a:lumMod val="50000"/>
                  </a:schemeClr>
                </a:solidFill>
                <a:effectLst>
                  <a:outerShdw blurRad="38100" dist="38100" dir="2700000" algn="tl">
                    <a:srgbClr val="000000">
                      <a:alpha val="43137"/>
                    </a:srgbClr>
                  </a:outerShdw>
                </a:effectLst>
              </a:rPr>
              <a:t>L4</a:t>
            </a:r>
            <a:endParaRPr lang="nl-NL" sz="1600" dirty="0">
              <a:solidFill>
                <a:schemeClr val="tx2">
                  <a:lumMod val="50000"/>
                </a:schemeClr>
              </a:solidFill>
              <a:effectLst>
                <a:outerShdw blurRad="38100" dist="38100" dir="2700000" algn="tl">
                  <a:srgbClr val="000000">
                    <a:alpha val="43137"/>
                  </a:srgbClr>
                </a:outerShdw>
              </a:effectLst>
            </a:endParaRPr>
          </a:p>
        </p:txBody>
      </p:sp>
      <p:sp>
        <p:nvSpPr>
          <p:cNvPr id="39" name="Tekstvak 38"/>
          <p:cNvSpPr txBox="1"/>
          <p:nvPr/>
        </p:nvSpPr>
        <p:spPr>
          <a:xfrm>
            <a:off x="4429124" y="5071280"/>
            <a:ext cx="500066" cy="338554"/>
          </a:xfrm>
          <a:prstGeom prst="rect">
            <a:avLst/>
          </a:prstGeom>
          <a:noFill/>
        </p:spPr>
        <p:txBody>
          <a:bodyPr wrap="square" rtlCol="0">
            <a:spAutoFit/>
          </a:bodyPr>
          <a:lstStyle/>
          <a:p>
            <a:r>
              <a:rPr lang="nl-NL" sz="1600" dirty="0" smtClean="0">
                <a:solidFill>
                  <a:schemeClr val="tx2">
                    <a:lumMod val="50000"/>
                  </a:schemeClr>
                </a:solidFill>
                <a:effectLst>
                  <a:outerShdw blurRad="38100" dist="38100" dir="2700000" algn="tl">
                    <a:srgbClr val="000000">
                      <a:alpha val="43137"/>
                    </a:srgbClr>
                  </a:outerShdw>
                </a:effectLst>
              </a:rPr>
              <a:t>L3</a:t>
            </a:r>
            <a:endParaRPr lang="nl-NL" sz="1600" dirty="0">
              <a:solidFill>
                <a:schemeClr val="tx2">
                  <a:lumMod val="50000"/>
                </a:schemeClr>
              </a:solidFill>
              <a:effectLst>
                <a:outerShdw blurRad="38100" dist="38100" dir="2700000" algn="tl">
                  <a:srgbClr val="000000">
                    <a:alpha val="43137"/>
                  </a:srgbClr>
                </a:outerShdw>
              </a:effectLst>
            </a:endParaRPr>
          </a:p>
        </p:txBody>
      </p:sp>
      <p:sp>
        <p:nvSpPr>
          <p:cNvPr id="40" name="Tekstvak 39"/>
          <p:cNvSpPr txBox="1"/>
          <p:nvPr/>
        </p:nvSpPr>
        <p:spPr>
          <a:xfrm>
            <a:off x="4429124" y="5552710"/>
            <a:ext cx="500066" cy="338554"/>
          </a:xfrm>
          <a:prstGeom prst="rect">
            <a:avLst/>
          </a:prstGeom>
          <a:noFill/>
        </p:spPr>
        <p:txBody>
          <a:bodyPr wrap="square" rtlCol="0">
            <a:spAutoFit/>
          </a:bodyPr>
          <a:lstStyle/>
          <a:p>
            <a:r>
              <a:rPr lang="nl-NL" sz="1600" dirty="0" smtClean="0">
                <a:solidFill>
                  <a:schemeClr val="tx2">
                    <a:lumMod val="50000"/>
                  </a:schemeClr>
                </a:solidFill>
                <a:effectLst>
                  <a:outerShdw blurRad="38100" dist="38100" dir="2700000" algn="tl">
                    <a:srgbClr val="000000">
                      <a:alpha val="43137"/>
                    </a:srgbClr>
                  </a:outerShdw>
                </a:effectLst>
              </a:rPr>
              <a:t>L2</a:t>
            </a:r>
            <a:endParaRPr lang="nl-NL" sz="1600" dirty="0">
              <a:solidFill>
                <a:schemeClr val="tx2">
                  <a:lumMod val="50000"/>
                </a:schemeClr>
              </a:solidFill>
              <a:effectLst>
                <a:outerShdw blurRad="38100" dist="38100" dir="2700000" algn="tl">
                  <a:srgbClr val="000000">
                    <a:alpha val="43137"/>
                  </a:srgbClr>
                </a:outerShdw>
              </a:effectLst>
            </a:endParaRPr>
          </a:p>
        </p:txBody>
      </p:sp>
      <p:sp>
        <p:nvSpPr>
          <p:cNvPr id="41" name="Tekstvak 40"/>
          <p:cNvSpPr txBox="1"/>
          <p:nvPr/>
        </p:nvSpPr>
        <p:spPr>
          <a:xfrm>
            <a:off x="4429124" y="6071412"/>
            <a:ext cx="500066" cy="338554"/>
          </a:xfrm>
          <a:prstGeom prst="rect">
            <a:avLst/>
          </a:prstGeom>
          <a:noFill/>
        </p:spPr>
        <p:txBody>
          <a:bodyPr wrap="square" rtlCol="0">
            <a:spAutoFit/>
          </a:bodyPr>
          <a:lstStyle/>
          <a:p>
            <a:r>
              <a:rPr lang="nl-NL" sz="1600" dirty="0" smtClean="0">
                <a:solidFill>
                  <a:schemeClr val="tx2">
                    <a:lumMod val="50000"/>
                  </a:schemeClr>
                </a:solidFill>
                <a:effectLst>
                  <a:outerShdw blurRad="38100" dist="38100" dir="2700000" algn="tl">
                    <a:srgbClr val="000000">
                      <a:alpha val="43137"/>
                    </a:srgbClr>
                  </a:outerShdw>
                </a:effectLst>
              </a:rPr>
              <a:t>L1</a:t>
            </a:r>
            <a:endParaRPr lang="nl-NL" sz="1600" dirty="0">
              <a:solidFill>
                <a:schemeClr val="tx2">
                  <a:lumMod val="50000"/>
                </a:schemeClr>
              </a:solidFill>
              <a:effectLst>
                <a:outerShdw blurRad="38100" dist="38100" dir="2700000" algn="tl">
                  <a:srgbClr val="000000">
                    <a:alpha val="43137"/>
                  </a:srgbClr>
                </a:outerShdw>
              </a:effectLst>
            </a:endParaRPr>
          </a:p>
        </p:txBody>
      </p:sp>
      <p:pic>
        <p:nvPicPr>
          <p:cNvPr id="42" name="Picture 2" descr="http://www.sb.fsu.edu/~xray/Images/DellComputer.jpg"/>
          <p:cNvPicPr>
            <a:picLocks noChangeAspect="1" noChangeArrowheads="1"/>
          </p:cNvPicPr>
          <p:nvPr/>
        </p:nvPicPr>
        <p:blipFill>
          <a:blip r:embed="rId4" cstate="print"/>
          <a:srcRect/>
          <a:stretch>
            <a:fillRect/>
          </a:stretch>
        </p:blipFill>
        <p:spPr bwMode="auto">
          <a:xfrm>
            <a:off x="3857620" y="2052248"/>
            <a:ext cx="928694" cy="681042"/>
          </a:xfrm>
          <a:prstGeom prst="rect">
            <a:avLst/>
          </a:prstGeom>
          <a:noFill/>
        </p:spPr>
      </p:pic>
      <p:pic>
        <p:nvPicPr>
          <p:cNvPr id="43" name="Picture 2" descr="http://www.sb.fsu.edu/~xray/Images/DellComputer.jpg"/>
          <p:cNvPicPr>
            <a:picLocks noChangeAspect="1" noChangeArrowheads="1"/>
          </p:cNvPicPr>
          <p:nvPr/>
        </p:nvPicPr>
        <p:blipFill>
          <a:blip r:embed="rId5" cstate="print"/>
          <a:srcRect/>
          <a:stretch>
            <a:fillRect/>
          </a:stretch>
        </p:blipFill>
        <p:spPr bwMode="auto">
          <a:xfrm flipH="1">
            <a:off x="71406" y="1999860"/>
            <a:ext cx="1143008" cy="838206"/>
          </a:xfrm>
          <a:prstGeom prst="rect">
            <a:avLst/>
          </a:prstGeom>
          <a:noFill/>
        </p:spPr>
      </p:pic>
      <p:sp>
        <p:nvSpPr>
          <p:cNvPr id="44" name="Tekstvak 43"/>
          <p:cNvSpPr txBox="1"/>
          <p:nvPr/>
        </p:nvSpPr>
        <p:spPr>
          <a:xfrm>
            <a:off x="878995" y="2254420"/>
            <a:ext cx="856325" cy="369332"/>
          </a:xfrm>
          <a:prstGeom prst="rect">
            <a:avLst/>
          </a:prstGeom>
          <a:noFill/>
        </p:spPr>
        <p:txBody>
          <a:bodyPr wrap="none" rtlCol="0">
            <a:spAutoFit/>
          </a:bodyPr>
          <a:lstStyle/>
          <a:p>
            <a:r>
              <a:rPr lang="nl-NL" b="1" dirty="0" smtClean="0"/>
              <a:t>Zender</a:t>
            </a:r>
            <a:endParaRPr lang="nl-NL" b="1" dirty="0"/>
          </a:p>
        </p:txBody>
      </p:sp>
      <p:sp>
        <p:nvSpPr>
          <p:cNvPr id="45" name="Tekstvak 44"/>
          <p:cNvSpPr txBox="1"/>
          <p:nvPr/>
        </p:nvSpPr>
        <p:spPr>
          <a:xfrm>
            <a:off x="2938234" y="2254420"/>
            <a:ext cx="1205138" cy="369332"/>
          </a:xfrm>
          <a:prstGeom prst="rect">
            <a:avLst/>
          </a:prstGeom>
          <a:noFill/>
        </p:spPr>
        <p:txBody>
          <a:bodyPr wrap="none" rtlCol="0">
            <a:spAutoFit/>
          </a:bodyPr>
          <a:lstStyle/>
          <a:p>
            <a:r>
              <a:rPr lang="nl-NL" b="1" dirty="0" smtClean="0"/>
              <a:t>Ontvanger</a:t>
            </a:r>
            <a:endParaRPr lang="nl-NL" b="1" dirty="0"/>
          </a:p>
        </p:txBody>
      </p:sp>
      <p:sp>
        <p:nvSpPr>
          <p:cNvPr id="46" name="Tekstvak 45"/>
          <p:cNvSpPr txBox="1"/>
          <p:nvPr/>
        </p:nvSpPr>
        <p:spPr>
          <a:xfrm>
            <a:off x="714348" y="1845222"/>
            <a:ext cx="3435556" cy="369332"/>
          </a:xfrm>
          <a:prstGeom prst="rect">
            <a:avLst/>
          </a:prstGeom>
          <a:noFill/>
        </p:spPr>
        <p:txBody>
          <a:bodyPr wrap="none" rtlCol="0">
            <a:spAutoFit/>
          </a:bodyPr>
          <a:lstStyle/>
          <a:p>
            <a:r>
              <a:rPr lang="nl-NL" sz="1600" b="1" dirty="0" smtClean="0"/>
              <a:t>Communicatie volgens het </a:t>
            </a:r>
            <a:r>
              <a:rPr lang="nl-NL" b="1" dirty="0" smtClean="0"/>
              <a:t>OSI </a:t>
            </a:r>
            <a:r>
              <a:rPr lang="nl-NL" sz="1600" b="1" dirty="0" smtClean="0"/>
              <a:t>model</a:t>
            </a:r>
            <a:endParaRPr lang="nl-NL" sz="1600" b="1" dirty="0"/>
          </a:p>
        </p:txBody>
      </p:sp>
      <p:cxnSp>
        <p:nvCxnSpPr>
          <p:cNvPr id="47" name="Rechte verbindingslijn met pijl 46"/>
          <p:cNvCxnSpPr/>
          <p:nvPr/>
        </p:nvCxnSpPr>
        <p:spPr>
          <a:xfrm rot="5400000" flipH="1" flipV="1">
            <a:off x="2463785" y="4659735"/>
            <a:ext cx="3929090" cy="1588"/>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p:sp>
        <p:nvSpPr>
          <p:cNvPr id="48" name="Tekstvak 47"/>
          <p:cNvSpPr txBox="1"/>
          <p:nvPr/>
        </p:nvSpPr>
        <p:spPr>
          <a:xfrm rot="21304853">
            <a:off x="157228" y="2871179"/>
            <a:ext cx="788164" cy="369332"/>
          </a:xfrm>
          <a:prstGeom prst="rect">
            <a:avLst/>
          </a:prstGeom>
          <a:solidFill>
            <a:schemeClr val="tx1">
              <a:lumMod val="50000"/>
              <a:lumOff val="50000"/>
            </a:schemeClr>
          </a:solidFill>
        </p:spPr>
        <p:txBody>
          <a:bodyPr wrap="none" rtlCol="0">
            <a:spAutoFit/>
          </a:bodyPr>
          <a:lstStyle/>
          <a:p>
            <a:r>
              <a:rPr lang="nl-NL" dirty="0" smtClean="0"/>
              <a:t>Pakket</a:t>
            </a:r>
            <a:endParaRPr lang="nl-NL" dirty="0"/>
          </a:p>
        </p:txBody>
      </p:sp>
      <p:sp>
        <p:nvSpPr>
          <p:cNvPr id="50" name="Rechthoek 49"/>
          <p:cNvSpPr/>
          <p:nvPr/>
        </p:nvSpPr>
        <p:spPr>
          <a:xfrm>
            <a:off x="5857884" y="2934574"/>
            <a:ext cx="1285884" cy="142312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dirty="0" smtClean="0">
                <a:solidFill>
                  <a:schemeClr val="bg1"/>
                </a:solidFill>
                <a:effectLst>
                  <a:outerShdw blurRad="38100" dist="38100" dir="2700000" algn="tl">
                    <a:srgbClr val="000000">
                      <a:alpha val="43137"/>
                    </a:srgbClr>
                  </a:outerShdw>
                </a:effectLst>
              </a:rPr>
              <a:t>Toepassing</a:t>
            </a:r>
            <a:endParaRPr lang="nl-NL" sz="1600" dirty="0">
              <a:solidFill>
                <a:schemeClr val="bg1"/>
              </a:solidFill>
              <a:effectLst>
                <a:outerShdw blurRad="38100" dist="38100" dir="2700000" algn="tl">
                  <a:srgbClr val="000000">
                    <a:alpha val="43137"/>
                  </a:srgbClr>
                </a:outerShdw>
              </a:effectLst>
            </a:endParaRPr>
          </a:p>
        </p:txBody>
      </p:sp>
      <p:sp>
        <p:nvSpPr>
          <p:cNvPr id="51" name="Rechthoek 50"/>
          <p:cNvSpPr/>
          <p:nvPr/>
        </p:nvSpPr>
        <p:spPr>
          <a:xfrm>
            <a:off x="5857884" y="4500570"/>
            <a:ext cx="1285884" cy="42298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dirty="0" smtClean="0">
                <a:solidFill>
                  <a:schemeClr val="bg1"/>
                </a:solidFill>
                <a:effectLst>
                  <a:outerShdw blurRad="38100" dist="38100" dir="2700000" algn="tl">
                    <a:srgbClr val="000000">
                      <a:alpha val="43137"/>
                    </a:srgbClr>
                  </a:outerShdw>
                </a:effectLst>
              </a:rPr>
              <a:t> Transport</a:t>
            </a:r>
            <a:endParaRPr lang="nl-NL" sz="1600" dirty="0">
              <a:solidFill>
                <a:schemeClr val="bg1"/>
              </a:solidFill>
              <a:effectLst>
                <a:outerShdw blurRad="38100" dist="38100" dir="2700000" algn="tl">
                  <a:srgbClr val="000000">
                    <a:alpha val="43137"/>
                  </a:srgbClr>
                </a:outerShdw>
              </a:effectLst>
            </a:endParaRPr>
          </a:p>
        </p:txBody>
      </p:sp>
      <p:sp>
        <p:nvSpPr>
          <p:cNvPr id="52" name="Rechthoek 51"/>
          <p:cNvSpPr/>
          <p:nvPr/>
        </p:nvSpPr>
        <p:spPr>
          <a:xfrm>
            <a:off x="5857884" y="5000636"/>
            <a:ext cx="1285884" cy="42298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dirty="0" smtClean="0">
                <a:solidFill>
                  <a:schemeClr val="bg1"/>
                </a:solidFill>
                <a:effectLst>
                  <a:outerShdw blurRad="38100" dist="38100" dir="2700000" algn="tl">
                    <a:srgbClr val="000000">
                      <a:alpha val="43137"/>
                    </a:srgbClr>
                  </a:outerShdw>
                </a:effectLst>
              </a:rPr>
              <a:t>Internet</a:t>
            </a:r>
            <a:endParaRPr lang="nl-NL" sz="1600" dirty="0">
              <a:solidFill>
                <a:schemeClr val="bg1"/>
              </a:solidFill>
              <a:effectLst>
                <a:outerShdw blurRad="38100" dist="38100" dir="2700000" algn="tl">
                  <a:srgbClr val="000000">
                    <a:alpha val="43137"/>
                  </a:srgbClr>
                </a:outerShdw>
              </a:effectLst>
            </a:endParaRPr>
          </a:p>
        </p:txBody>
      </p:sp>
      <p:sp>
        <p:nvSpPr>
          <p:cNvPr id="53" name="Rechthoek 52"/>
          <p:cNvSpPr/>
          <p:nvPr/>
        </p:nvSpPr>
        <p:spPr>
          <a:xfrm>
            <a:off x="5857884" y="5500702"/>
            <a:ext cx="1285884" cy="42298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dirty="0" smtClean="0">
                <a:solidFill>
                  <a:schemeClr val="bg1"/>
                </a:solidFill>
                <a:effectLst>
                  <a:outerShdw blurRad="38100" dist="38100" dir="2700000" algn="tl">
                    <a:srgbClr val="000000">
                      <a:alpha val="43137"/>
                    </a:srgbClr>
                  </a:outerShdw>
                </a:effectLst>
              </a:rPr>
              <a:t> Netwerk interface</a:t>
            </a:r>
            <a:endParaRPr lang="nl-NL" sz="1600" dirty="0">
              <a:solidFill>
                <a:schemeClr val="bg1"/>
              </a:solidFill>
              <a:effectLst>
                <a:outerShdw blurRad="38100" dist="38100" dir="2700000" algn="tl">
                  <a:srgbClr val="000000">
                    <a:alpha val="43137"/>
                  </a:srgbClr>
                </a:outerShdw>
              </a:effectLst>
            </a:endParaRPr>
          </a:p>
        </p:txBody>
      </p:sp>
      <p:sp>
        <p:nvSpPr>
          <p:cNvPr id="54" name="Rechthoek 53"/>
          <p:cNvSpPr/>
          <p:nvPr/>
        </p:nvSpPr>
        <p:spPr>
          <a:xfrm>
            <a:off x="5857884" y="6000768"/>
            <a:ext cx="1285884" cy="42298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dirty="0" smtClean="0">
                <a:solidFill>
                  <a:schemeClr val="bg1"/>
                </a:solidFill>
                <a:effectLst>
                  <a:outerShdw blurRad="38100" dist="38100" dir="2700000" algn="tl">
                    <a:srgbClr val="000000">
                      <a:alpha val="43137"/>
                    </a:srgbClr>
                  </a:outerShdw>
                </a:effectLst>
              </a:rPr>
              <a:t> Fysiek</a:t>
            </a:r>
            <a:endParaRPr lang="nl-NL" sz="1600" dirty="0">
              <a:solidFill>
                <a:schemeClr val="bg1"/>
              </a:solidFill>
              <a:effectLst>
                <a:outerShdw blurRad="38100" dist="38100" dir="2700000" algn="tl">
                  <a:srgbClr val="000000">
                    <a:alpha val="43137"/>
                  </a:srgbClr>
                </a:outerShdw>
              </a:effectLst>
            </a:endParaRPr>
          </a:p>
        </p:txBody>
      </p:sp>
      <p:sp>
        <p:nvSpPr>
          <p:cNvPr id="60" name="Tekstvak 59"/>
          <p:cNvSpPr txBox="1"/>
          <p:nvPr/>
        </p:nvSpPr>
        <p:spPr>
          <a:xfrm>
            <a:off x="5500694" y="3376198"/>
            <a:ext cx="500066" cy="338554"/>
          </a:xfrm>
          <a:prstGeom prst="rect">
            <a:avLst/>
          </a:prstGeom>
          <a:noFill/>
        </p:spPr>
        <p:txBody>
          <a:bodyPr wrap="square" rtlCol="0">
            <a:spAutoFit/>
          </a:bodyPr>
          <a:lstStyle/>
          <a:p>
            <a:r>
              <a:rPr lang="nl-NL" sz="1600" dirty="0" smtClean="0">
                <a:solidFill>
                  <a:schemeClr val="tx2">
                    <a:lumMod val="50000"/>
                  </a:schemeClr>
                </a:solidFill>
                <a:effectLst>
                  <a:outerShdw blurRad="38100" dist="38100" dir="2700000" algn="tl">
                    <a:srgbClr val="000000">
                      <a:alpha val="43137"/>
                    </a:srgbClr>
                  </a:outerShdw>
                </a:effectLst>
              </a:rPr>
              <a:t>L5</a:t>
            </a:r>
            <a:endParaRPr lang="nl-NL" sz="1600" dirty="0">
              <a:solidFill>
                <a:schemeClr val="tx2">
                  <a:lumMod val="50000"/>
                </a:schemeClr>
              </a:solidFill>
              <a:effectLst>
                <a:outerShdw blurRad="38100" dist="38100" dir="2700000" algn="tl">
                  <a:srgbClr val="000000">
                    <a:alpha val="43137"/>
                  </a:srgbClr>
                </a:outerShdw>
              </a:effectLst>
            </a:endParaRPr>
          </a:p>
        </p:txBody>
      </p:sp>
      <p:sp>
        <p:nvSpPr>
          <p:cNvPr id="61" name="Tekstvak 60"/>
          <p:cNvSpPr txBox="1"/>
          <p:nvPr/>
        </p:nvSpPr>
        <p:spPr>
          <a:xfrm>
            <a:off x="5500694" y="4572008"/>
            <a:ext cx="500066" cy="338554"/>
          </a:xfrm>
          <a:prstGeom prst="rect">
            <a:avLst/>
          </a:prstGeom>
          <a:noFill/>
        </p:spPr>
        <p:txBody>
          <a:bodyPr wrap="square" rtlCol="0">
            <a:spAutoFit/>
          </a:bodyPr>
          <a:lstStyle/>
          <a:p>
            <a:r>
              <a:rPr lang="nl-NL" sz="1600" dirty="0" smtClean="0">
                <a:solidFill>
                  <a:schemeClr val="tx2">
                    <a:lumMod val="50000"/>
                  </a:schemeClr>
                </a:solidFill>
                <a:effectLst>
                  <a:outerShdw blurRad="38100" dist="38100" dir="2700000" algn="tl">
                    <a:srgbClr val="000000">
                      <a:alpha val="43137"/>
                    </a:srgbClr>
                  </a:outerShdw>
                </a:effectLst>
              </a:rPr>
              <a:t>L4</a:t>
            </a:r>
            <a:endParaRPr lang="nl-NL" sz="1600" dirty="0">
              <a:solidFill>
                <a:schemeClr val="tx2">
                  <a:lumMod val="50000"/>
                </a:schemeClr>
              </a:solidFill>
              <a:effectLst>
                <a:outerShdw blurRad="38100" dist="38100" dir="2700000" algn="tl">
                  <a:srgbClr val="000000">
                    <a:alpha val="43137"/>
                  </a:srgbClr>
                </a:outerShdw>
              </a:effectLst>
            </a:endParaRPr>
          </a:p>
        </p:txBody>
      </p:sp>
      <p:sp>
        <p:nvSpPr>
          <p:cNvPr id="62" name="Tekstvak 61"/>
          <p:cNvSpPr txBox="1"/>
          <p:nvPr/>
        </p:nvSpPr>
        <p:spPr>
          <a:xfrm>
            <a:off x="5500694" y="5072074"/>
            <a:ext cx="500066" cy="338554"/>
          </a:xfrm>
          <a:prstGeom prst="rect">
            <a:avLst/>
          </a:prstGeom>
          <a:noFill/>
        </p:spPr>
        <p:txBody>
          <a:bodyPr wrap="square" rtlCol="0">
            <a:spAutoFit/>
          </a:bodyPr>
          <a:lstStyle/>
          <a:p>
            <a:r>
              <a:rPr lang="nl-NL" sz="1600" dirty="0" smtClean="0">
                <a:solidFill>
                  <a:schemeClr val="tx2">
                    <a:lumMod val="50000"/>
                  </a:schemeClr>
                </a:solidFill>
                <a:effectLst>
                  <a:outerShdw blurRad="38100" dist="38100" dir="2700000" algn="tl">
                    <a:srgbClr val="000000">
                      <a:alpha val="43137"/>
                    </a:srgbClr>
                  </a:outerShdw>
                </a:effectLst>
              </a:rPr>
              <a:t>L3</a:t>
            </a:r>
            <a:endParaRPr lang="nl-NL" sz="1600" dirty="0">
              <a:solidFill>
                <a:schemeClr val="tx2">
                  <a:lumMod val="50000"/>
                </a:schemeClr>
              </a:solidFill>
              <a:effectLst>
                <a:outerShdw blurRad="38100" dist="38100" dir="2700000" algn="tl">
                  <a:srgbClr val="000000">
                    <a:alpha val="43137"/>
                  </a:srgbClr>
                </a:outerShdw>
              </a:effectLst>
            </a:endParaRPr>
          </a:p>
        </p:txBody>
      </p:sp>
      <p:sp>
        <p:nvSpPr>
          <p:cNvPr id="63" name="Tekstvak 62"/>
          <p:cNvSpPr txBox="1"/>
          <p:nvPr/>
        </p:nvSpPr>
        <p:spPr>
          <a:xfrm>
            <a:off x="5500694" y="5553504"/>
            <a:ext cx="500066" cy="338554"/>
          </a:xfrm>
          <a:prstGeom prst="rect">
            <a:avLst/>
          </a:prstGeom>
          <a:noFill/>
        </p:spPr>
        <p:txBody>
          <a:bodyPr wrap="square" rtlCol="0">
            <a:spAutoFit/>
          </a:bodyPr>
          <a:lstStyle/>
          <a:p>
            <a:r>
              <a:rPr lang="nl-NL" sz="1600" dirty="0" smtClean="0">
                <a:solidFill>
                  <a:schemeClr val="tx2">
                    <a:lumMod val="50000"/>
                  </a:schemeClr>
                </a:solidFill>
                <a:effectLst>
                  <a:outerShdw blurRad="38100" dist="38100" dir="2700000" algn="tl">
                    <a:srgbClr val="000000">
                      <a:alpha val="43137"/>
                    </a:srgbClr>
                  </a:outerShdw>
                </a:effectLst>
              </a:rPr>
              <a:t>L2</a:t>
            </a:r>
            <a:endParaRPr lang="nl-NL" sz="1600" dirty="0">
              <a:solidFill>
                <a:schemeClr val="tx2">
                  <a:lumMod val="50000"/>
                </a:schemeClr>
              </a:solidFill>
              <a:effectLst>
                <a:outerShdw blurRad="38100" dist="38100" dir="2700000" algn="tl">
                  <a:srgbClr val="000000">
                    <a:alpha val="43137"/>
                  </a:srgbClr>
                </a:outerShdw>
              </a:effectLst>
            </a:endParaRPr>
          </a:p>
        </p:txBody>
      </p:sp>
      <p:sp>
        <p:nvSpPr>
          <p:cNvPr id="64" name="Tekstvak 63"/>
          <p:cNvSpPr txBox="1"/>
          <p:nvPr/>
        </p:nvSpPr>
        <p:spPr>
          <a:xfrm>
            <a:off x="5500694" y="6072206"/>
            <a:ext cx="500066" cy="338554"/>
          </a:xfrm>
          <a:prstGeom prst="rect">
            <a:avLst/>
          </a:prstGeom>
          <a:noFill/>
        </p:spPr>
        <p:txBody>
          <a:bodyPr wrap="square" rtlCol="0">
            <a:spAutoFit/>
          </a:bodyPr>
          <a:lstStyle/>
          <a:p>
            <a:r>
              <a:rPr lang="nl-NL" sz="1600" dirty="0" smtClean="0">
                <a:solidFill>
                  <a:schemeClr val="tx2">
                    <a:lumMod val="50000"/>
                  </a:schemeClr>
                </a:solidFill>
                <a:effectLst>
                  <a:outerShdw blurRad="38100" dist="38100" dir="2700000" algn="tl">
                    <a:srgbClr val="000000">
                      <a:alpha val="43137"/>
                    </a:srgbClr>
                  </a:outerShdw>
                </a:effectLst>
              </a:rPr>
              <a:t>L1</a:t>
            </a:r>
            <a:endParaRPr lang="nl-NL" sz="1600" dirty="0">
              <a:solidFill>
                <a:schemeClr val="tx2">
                  <a:lumMod val="50000"/>
                </a:schemeClr>
              </a:solidFill>
              <a:effectLst>
                <a:outerShdw blurRad="38100" dist="38100" dir="2700000" algn="tl">
                  <a:srgbClr val="000000">
                    <a:alpha val="43137"/>
                  </a:srgbClr>
                </a:outerShdw>
              </a:effectLst>
            </a:endParaRPr>
          </a:p>
        </p:txBody>
      </p:sp>
      <p:sp>
        <p:nvSpPr>
          <p:cNvPr id="65" name="Tekstvak 64"/>
          <p:cNvSpPr txBox="1"/>
          <p:nvPr/>
        </p:nvSpPr>
        <p:spPr>
          <a:xfrm>
            <a:off x="8501090" y="3394834"/>
            <a:ext cx="500066" cy="338554"/>
          </a:xfrm>
          <a:prstGeom prst="rect">
            <a:avLst/>
          </a:prstGeom>
          <a:noFill/>
        </p:spPr>
        <p:txBody>
          <a:bodyPr wrap="square" rtlCol="0">
            <a:spAutoFit/>
          </a:bodyPr>
          <a:lstStyle/>
          <a:p>
            <a:r>
              <a:rPr lang="nl-NL" sz="1600" dirty="0" smtClean="0">
                <a:solidFill>
                  <a:schemeClr val="tx2">
                    <a:lumMod val="50000"/>
                  </a:schemeClr>
                </a:solidFill>
                <a:effectLst>
                  <a:outerShdw blurRad="38100" dist="38100" dir="2700000" algn="tl">
                    <a:srgbClr val="000000">
                      <a:alpha val="43137"/>
                    </a:srgbClr>
                  </a:outerShdw>
                </a:effectLst>
              </a:rPr>
              <a:t>L5</a:t>
            </a:r>
            <a:endParaRPr lang="nl-NL" sz="1600" dirty="0">
              <a:solidFill>
                <a:schemeClr val="tx2">
                  <a:lumMod val="50000"/>
                </a:schemeClr>
              </a:solidFill>
              <a:effectLst>
                <a:outerShdw blurRad="38100" dist="38100" dir="2700000" algn="tl">
                  <a:srgbClr val="000000">
                    <a:alpha val="43137"/>
                  </a:srgbClr>
                </a:outerShdw>
              </a:effectLst>
            </a:endParaRPr>
          </a:p>
        </p:txBody>
      </p:sp>
      <p:sp>
        <p:nvSpPr>
          <p:cNvPr id="66" name="Tekstvak 65"/>
          <p:cNvSpPr txBox="1"/>
          <p:nvPr/>
        </p:nvSpPr>
        <p:spPr>
          <a:xfrm>
            <a:off x="8501090" y="4590644"/>
            <a:ext cx="500066" cy="338554"/>
          </a:xfrm>
          <a:prstGeom prst="rect">
            <a:avLst/>
          </a:prstGeom>
          <a:noFill/>
        </p:spPr>
        <p:txBody>
          <a:bodyPr wrap="square" rtlCol="0">
            <a:spAutoFit/>
          </a:bodyPr>
          <a:lstStyle/>
          <a:p>
            <a:r>
              <a:rPr lang="nl-NL" sz="1600" dirty="0" smtClean="0">
                <a:solidFill>
                  <a:schemeClr val="tx2">
                    <a:lumMod val="50000"/>
                  </a:schemeClr>
                </a:solidFill>
                <a:effectLst>
                  <a:outerShdw blurRad="38100" dist="38100" dir="2700000" algn="tl">
                    <a:srgbClr val="000000">
                      <a:alpha val="43137"/>
                    </a:srgbClr>
                  </a:outerShdw>
                </a:effectLst>
              </a:rPr>
              <a:t>L4</a:t>
            </a:r>
            <a:endParaRPr lang="nl-NL" sz="1600" dirty="0">
              <a:solidFill>
                <a:schemeClr val="tx2">
                  <a:lumMod val="50000"/>
                </a:schemeClr>
              </a:solidFill>
              <a:effectLst>
                <a:outerShdw blurRad="38100" dist="38100" dir="2700000" algn="tl">
                  <a:srgbClr val="000000">
                    <a:alpha val="43137"/>
                  </a:srgbClr>
                </a:outerShdw>
              </a:effectLst>
            </a:endParaRPr>
          </a:p>
        </p:txBody>
      </p:sp>
      <p:sp>
        <p:nvSpPr>
          <p:cNvPr id="67" name="Tekstvak 66"/>
          <p:cNvSpPr txBox="1"/>
          <p:nvPr/>
        </p:nvSpPr>
        <p:spPr>
          <a:xfrm>
            <a:off x="8501090" y="5090710"/>
            <a:ext cx="500066" cy="338554"/>
          </a:xfrm>
          <a:prstGeom prst="rect">
            <a:avLst/>
          </a:prstGeom>
          <a:noFill/>
        </p:spPr>
        <p:txBody>
          <a:bodyPr wrap="square" rtlCol="0">
            <a:spAutoFit/>
          </a:bodyPr>
          <a:lstStyle/>
          <a:p>
            <a:r>
              <a:rPr lang="nl-NL" sz="1600" dirty="0" smtClean="0">
                <a:solidFill>
                  <a:schemeClr val="tx2">
                    <a:lumMod val="50000"/>
                  </a:schemeClr>
                </a:solidFill>
                <a:effectLst>
                  <a:outerShdw blurRad="38100" dist="38100" dir="2700000" algn="tl">
                    <a:srgbClr val="000000">
                      <a:alpha val="43137"/>
                    </a:srgbClr>
                  </a:outerShdw>
                </a:effectLst>
              </a:rPr>
              <a:t>L3</a:t>
            </a:r>
            <a:endParaRPr lang="nl-NL" sz="1600" dirty="0">
              <a:solidFill>
                <a:schemeClr val="tx2">
                  <a:lumMod val="50000"/>
                </a:schemeClr>
              </a:solidFill>
              <a:effectLst>
                <a:outerShdw blurRad="38100" dist="38100" dir="2700000" algn="tl">
                  <a:srgbClr val="000000">
                    <a:alpha val="43137"/>
                  </a:srgbClr>
                </a:outerShdw>
              </a:effectLst>
            </a:endParaRPr>
          </a:p>
        </p:txBody>
      </p:sp>
      <p:sp>
        <p:nvSpPr>
          <p:cNvPr id="68" name="Tekstvak 67"/>
          <p:cNvSpPr txBox="1"/>
          <p:nvPr/>
        </p:nvSpPr>
        <p:spPr>
          <a:xfrm>
            <a:off x="8501090" y="5572140"/>
            <a:ext cx="500066" cy="338554"/>
          </a:xfrm>
          <a:prstGeom prst="rect">
            <a:avLst/>
          </a:prstGeom>
          <a:noFill/>
        </p:spPr>
        <p:txBody>
          <a:bodyPr wrap="square" rtlCol="0">
            <a:spAutoFit/>
          </a:bodyPr>
          <a:lstStyle/>
          <a:p>
            <a:r>
              <a:rPr lang="nl-NL" sz="1600" dirty="0" smtClean="0">
                <a:solidFill>
                  <a:schemeClr val="tx2">
                    <a:lumMod val="50000"/>
                  </a:schemeClr>
                </a:solidFill>
                <a:effectLst>
                  <a:outerShdw blurRad="38100" dist="38100" dir="2700000" algn="tl">
                    <a:srgbClr val="000000">
                      <a:alpha val="43137"/>
                    </a:srgbClr>
                  </a:outerShdw>
                </a:effectLst>
              </a:rPr>
              <a:t>L2</a:t>
            </a:r>
            <a:endParaRPr lang="nl-NL" sz="1600" dirty="0">
              <a:solidFill>
                <a:schemeClr val="tx2">
                  <a:lumMod val="50000"/>
                </a:schemeClr>
              </a:solidFill>
              <a:effectLst>
                <a:outerShdw blurRad="38100" dist="38100" dir="2700000" algn="tl">
                  <a:srgbClr val="000000">
                    <a:alpha val="43137"/>
                  </a:srgbClr>
                </a:outerShdw>
              </a:effectLst>
            </a:endParaRPr>
          </a:p>
        </p:txBody>
      </p:sp>
      <p:sp>
        <p:nvSpPr>
          <p:cNvPr id="69" name="Tekstvak 68"/>
          <p:cNvSpPr txBox="1"/>
          <p:nvPr/>
        </p:nvSpPr>
        <p:spPr>
          <a:xfrm>
            <a:off x="8501090" y="6090842"/>
            <a:ext cx="500066" cy="338554"/>
          </a:xfrm>
          <a:prstGeom prst="rect">
            <a:avLst/>
          </a:prstGeom>
          <a:noFill/>
        </p:spPr>
        <p:txBody>
          <a:bodyPr wrap="square" rtlCol="0">
            <a:spAutoFit/>
          </a:bodyPr>
          <a:lstStyle/>
          <a:p>
            <a:r>
              <a:rPr lang="nl-NL" sz="1600" dirty="0" smtClean="0">
                <a:solidFill>
                  <a:schemeClr val="tx2">
                    <a:lumMod val="50000"/>
                  </a:schemeClr>
                </a:solidFill>
                <a:effectLst>
                  <a:outerShdw blurRad="38100" dist="38100" dir="2700000" algn="tl">
                    <a:srgbClr val="000000">
                      <a:alpha val="43137"/>
                    </a:srgbClr>
                  </a:outerShdw>
                </a:effectLst>
              </a:rPr>
              <a:t>L1</a:t>
            </a:r>
            <a:endParaRPr lang="nl-NL" sz="1600" dirty="0">
              <a:solidFill>
                <a:schemeClr val="tx2">
                  <a:lumMod val="50000"/>
                </a:schemeClr>
              </a:solidFill>
              <a:effectLst>
                <a:outerShdw blurRad="38100" dist="38100" dir="2700000" algn="tl">
                  <a:srgbClr val="000000">
                    <a:alpha val="43137"/>
                  </a:srgbClr>
                </a:outerShdw>
              </a:effectLst>
            </a:endParaRPr>
          </a:p>
        </p:txBody>
      </p:sp>
      <p:pic>
        <p:nvPicPr>
          <p:cNvPr id="70" name="Picture 2" descr="http://www.sb.fsu.edu/~xray/Images/DellComputer.jpg"/>
          <p:cNvPicPr>
            <a:picLocks noChangeAspect="1" noChangeArrowheads="1"/>
          </p:cNvPicPr>
          <p:nvPr/>
        </p:nvPicPr>
        <p:blipFill>
          <a:blip r:embed="rId4" cstate="print"/>
          <a:srcRect/>
          <a:stretch>
            <a:fillRect/>
          </a:stretch>
        </p:blipFill>
        <p:spPr bwMode="auto">
          <a:xfrm>
            <a:off x="8063154" y="2052628"/>
            <a:ext cx="928694" cy="681042"/>
          </a:xfrm>
          <a:prstGeom prst="rect">
            <a:avLst/>
          </a:prstGeom>
          <a:noFill/>
        </p:spPr>
      </p:pic>
      <p:sp>
        <p:nvSpPr>
          <p:cNvPr id="73" name="Tekstvak 72"/>
          <p:cNvSpPr txBox="1"/>
          <p:nvPr/>
        </p:nvSpPr>
        <p:spPr>
          <a:xfrm>
            <a:off x="7143768" y="2254800"/>
            <a:ext cx="1205138" cy="369332"/>
          </a:xfrm>
          <a:prstGeom prst="rect">
            <a:avLst/>
          </a:prstGeom>
          <a:noFill/>
        </p:spPr>
        <p:txBody>
          <a:bodyPr wrap="none" rtlCol="0">
            <a:spAutoFit/>
          </a:bodyPr>
          <a:lstStyle/>
          <a:p>
            <a:r>
              <a:rPr lang="nl-NL" b="1" dirty="0" smtClean="0"/>
              <a:t>Ontvanger</a:t>
            </a:r>
            <a:endParaRPr lang="nl-NL" b="1" dirty="0"/>
          </a:p>
        </p:txBody>
      </p:sp>
      <p:cxnSp>
        <p:nvCxnSpPr>
          <p:cNvPr id="78" name="Rechte verbindingslijn 77"/>
          <p:cNvCxnSpPr/>
          <p:nvPr/>
        </p:nvCxnSpPr>
        <p:spPr>
          <a:xfrm>
            <a:off x="5429256" y="6643710"/>
            <a:ext cx="34290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0" name="Rechte verbindingslijn 79"/>
          <p:cNvCxnSpPr/>
          <p:nvPr/>
        </p:nvCxnSpPr>
        <p:spPr>
          <a:xfrm rot="5400000">
            <a:off x="3464711" y="4679165"/>
            <a:ext cx="392909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1" name="Rechthoek 80"/>
          <p:cNvSpPr/>
          <p:nvPr/>
        </p:nvSpPr>
        <p:spPr>
          <a:xfrm>
            <a:off x="7286644" y="2928934"/>
            <a:ext cx="1285884" cy="142312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dirty="0" smtClean="0">
                <a:solidFill>
                  <a:schemeClr val="bg1"/>
                </a:solidFill>
                <a:effectLst>
                  <a:outerShdw blurRad="38100" dist="38100" dir="2700000" algn="tl">
                    <a:srgbClr val="000000">
                      <a:alpha val="43137"/>
                    </a:srgbClr>
                  </a:outerShdw>
                </a:effectLst>
              </a:rPr>
              <a:t>Toepassing</a:t>
            </a:r>
            <a:endParaRPr lang="nl-NL" sz="1600" dirty="0">
              <a:solidFill>
                <a:schemeClr val="bg1"/>
              </a:solidFill>
              <a:effectLst>
                <a:outerShdw blurRad="38100" dist="38100" dir="2700000" algn="tl">
                  <a:srgbClr val="000000">
                    <a:alpha val="43137"/>
                  </a:srgbClr>
                </a:outerShdw>
              </a:effectLst>
            </a:endParaRPr>
          </a:p>
        </p:txBody>
      </p:sp>
      <p:sp>
        <p:nvSpPr>
          <p:cNvPr id="82" name="Rechthoek 81"/>
          <p:cNvSpPr/>
          <p:nvPr/>
        </p:nvSpPr>
        <p:spPr>
          <a:xfrm>
            <a:off x="7286644" y="4494930"/>
            <a:ext cx="1285884" cy="42298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dirty="0" smtClean="0">
                <a:solidFill>
                  <a:schemeClr val="bg1"/>
                </a:solidFill>
                <a:effectLst>
                  <a:outerShdw blurRad="38100" dist="38100" dir="2700000" algn="tl">
                    <a:srgbClr val="000000">
                      <a:alpha val="43137"/>
                    </a:srgbClr>
                  </a:outerShdw>
                </a:effectLst>
              </a:rPr>
              <a:t> Transport</a:t>
            </a:r>
            <a:endParaRPr lang="nl-NL" sz="1600" dirty="0">
              <a:solidFill>
                <a:schemeClr val="bg1"/>
              </a:solidFill>
              <a:effectLst>
                <a:outerShdw blurRad="38100" dist="38100" dir="2700000" algn="tl">
                  <a:srgbClr val="000000">
                    <a:alpha val="43137"/>
                  </a:srgbClr>
                </a:outerShdw>
              </a:effectLst>
            </a:endParaRPr>
          </a:p>
        </p:txBody>
      </p:sp>
      <p:sp>
        <p:nvSpPr>
          <p:cNvPr id="83" name="Rechthoek 82"/>
          <p:cNvSpPr/>
          <p:nvPr/>
        </p:nvSpPr>
        <p:spPr>
          <a:xfrm>
            <a:off x="7286644" y="4994996"/>
            <a:ext cx="1285884" cy="42298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dirty="0" smtClean="0">
                <a:solidFill>
                  <a:schemeClr val="bg1"/>
                </a:solidFill>
                <a:effectLst>
                  <a:outerShdw blurRad="38100" dist="38100" dir="2700000" algn="tl">
                    <a:srgbClr val="000000">
                      <a:alpha val="43137"/>
                    </a:srgbClr>
                  </a:outerShdw>
                </a:effectLst>
              </a:rPr>
              <a:t>Internet</a:t>
            </a:r>
            <a:endParaRPr lang="nl-NL" sz="1600" dirty="0">
              <a:solidFill>
                <a:schemeClr val="bg1"/>
              </a:solidFill>
              <a:effectLst>
                <a:outerShdw blurRad="38100" dist="38100" dir="2700000" algn="tl">
                  <a:srgbClr val="000000">
                    <a:alpha val="43137"/>
                  </a:srgbClr>
                </a:outerShdw>
              </a:effectLst>
            </a:endParaRPr>
          </a:p>
        </p:txBody>
      </p:sp>
      <p:sp>
        <p:nvSpPr>
          <p:cNvPr id="84" name="Rechthoek 83"/>
          <p:cNvSpPr/>
          <p:nvPr/>
        </p:nvSpPr>
        <p:spPr>
          <a:xfrm>
            <a:off x="7286644" y="5495062"/>
            <a:ext cx="1285884" cy="42298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dirty="0" smtClean="0">
                <a:solidFill>
                  <a:schemeClr val="bg1"/>
                </a:solidFill>
                <a:effectLst>
                  <a:outerShdw blurRad="38100" dist="38100" dir="2700000" algn="tl">
                    <a:srgbClr val="000000">
                      <a:alpha val="43137"/>
                    </a:srgbClr>
                  </a:outerShdw>
                </a:effectLst>
              </a:rPr>
              <a:t> Netwerk interface</a:t>
            </a:r>
            <a:endParaRPr lang="nl-NL" sz="1600" dirty="0">
              <a:solidFill>
                <a:schemeClr val="bg1"/>
              </a:solidFill>
              <a:effectLst>
                <a:outerShdw blurRad="38100" dist="38100" dir="2700000" algn="tl">
                  <a:srgbClr val="000000">
                    <a:alpha val="43137"/>
                  </a:srgbClr>
                </a:outerShdw>
              </a:effectLst>
            </a:endParaRPr>
          </a:p>
        </p:txBody>
      </p:sp>
      <p:sp>
        <p:nvSpPr>
          <p:cNvPr id="85" name="Rechthoek 84"/>
          <p:cNvSpPr/>
          <p:nvPr/>
        </p:nvSpPr>
        <p:spPr>
          <a:xfrm>
            <a:off x="7286644" y="5995128"/>
            <a:ext cx="1285884" cy="42298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dirty="0" smtClean="0">
                <a:solidFill>
                  <a:schemeClr val="bg1"/>
                </a:solidFill>
                <a:effectLst>
                  <a:outerShdw blurRad="38100" dist="38100" dir="2700000" algn="tl">
                    <a:srgbClr val="000000">
                      <a:alpha val="43137"/>
                    </a:srgbClr>
                  </a:outerShdw>
                </a:effectLst>
              </a:rPr>
              <a:t> Fysiek</a:t>
            </a:r>
            <a:endParaRPr lang="nl-NL" sz="1600" dirty="0">
              <a:solidFill>
                <a:schemeClr val="bg1"/>
              </a:solidFill>
              <a:effectLst>
                <a:outerShdw blurRad="38100" dist="38100" dir="2700000" algn="tl">
                  <a:srgbClr val="000000">
                    <a:alpha val="43137"/>
                  </a:srgbClr>
                </a:outerShdw>
              </a:effectLst>
            </a:endParaRPr>
          </a:p>
        </p:txBody>
      </p:sp>
      <p:pic>
        <p:nvPicPr>
          <p:cNvPr id="71" name="Picture 2" descr="http://www.sb.fsu.edu/~xray/Images/DellComputer.jpg"/>
          <p:cNvPicPr>
            <a:picLocks noChangeAspect="1" noChangeArrowheads="1"/>
          </p:cNvPicPr>
          <p:nvPr/>
        </p:nvPicPr>
        <p:blipFill>
          <a:blip r:embed="rId5" cstate="print"/>
          <a:srcRect/>
          <a:stretch>
            <a:fillRect/>
          </a:stretch>
        </p:blipFill>
        <p:spPr bwMode="auto">
          <a:xfrm flipH="1">
            <a:off x="5072066" y="2000240"/>
            <a:ext cx="1143008" cy="838206"/>
          </a:xfrm>
          <a:prstGeom prst="rect">
            <a:avLst/>
          </a:prstGeom>
          <a:noFill/>
        </p:spPr>
      </p:pic>
      <p:sp>
        <p:nvSpPr>
          <p:cNvPr id="88" name="Tekstvak 87"/>
          <p:cNvSpPr txBox="1"/>
          <p:nvPr/>
        </p:nvSpPr>
        <p:spPr>
          <a:xfrm>
            <a:off x="5643570" y="1857364"/>
            <a:ext cx="2968377" cy="338554"/>
          </a:xfrm>
          <a:prstGeom prst="rect">
            <a:avLst/>
          </a:prstGeom>
          <a:noFill/>
        </p:spPr>
        <p:txBody>
          <a:bodyPr wrap="none" rtlCol="0">
            <a:spAutoFit/>
          </a:bodyPr>
          <a:lstStyle/>
          <a:p>
            <a:r>
              <a:rPr lang="nl-NL" sz="1600" b="1" dirty="0" smtClean="0"/>
              <a:t>TCP/IP toegepaste communicatie</a:t>
            </a:r>
            <a:endParaRPr lang="nl-NL" sz="1600" b="1" dirty="0"/>
          </a:p>
        </p:txBody>
      </p:sp>
      <p:sp>
        <p:nvSpPr>
          <p:cNvPr id="72" name="Tekstvak 71"/>
          <p:cNvSpPr txBox="1"/>
          <p:nvPr/>
        </p:nvSpPr>
        <p:spPr>
          <a:xfrm>
            <a:off x="5879655" y="2254800"/>
            <a:ext cx="856325" cy="369332"/>
          </a:xfrm>
          <a:prstGeom prst="rect">
            <a:avLst/>
          </a:prstGeom>
          <a:noFill/>
        </p:spPr>
        <p:txBody>
          <a:bodyPr wrap="none" rtlCol="0">
            <a:spAutoFit/>
          </a:bodyPr>
          <a:lstStyle/>
          <a:p>
            <a:r>
              <a:rPr lang="nl-NL" b="1" dirty="0" smtClean="0"/>
              <a:t>Zender</a:t>
            </a:r>
            <a:endParaRPr lang="nl-NL" b="1" dirty="0"/>
          </a:p>
        </p:txBody>
      </p:sp>
      <p:cxnSp>
        <p:nvCxnSpPr>
          <p:cNvPr id="90" name="Rechte verbindingslijn met pijl 89"/>
          <p:cNvCxnSpPr/>
          <p:nvPr/>
        </p:nvCxnSpPr>
        <p:spPr>
          <a:xfrm rot="5400000" flipH="1" flipV="1">
            <a:off x="6894529" y="4678371"/>
            <a:ext cx="3929090" cy="1588"/>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p:sp>
        <p:nvSpPr>
          <p:cNvPr id="93" name="Tekstvak 92"/>
          <p:cNvSpPr txBox="1"/>
          <p:nvPr/>
        </p:nvSpPr>
        <p:spPr>
          <a:xfrm rot="21304853">
            <a:off x="5015011" y="2890609"/>
            <a:ext cx="788164" cy="369332"/>
          </a:xfrm>
          <a:prstGeom prst="rect">
            <a:avLst/>
          </a:prstGeom>
          <a:solidFill>
            <a:schemeClr val="tx1">
              <a:lumMod val="50000"/>
              <a:lumOff val="50000"/>
            </a:schemeClr>
          </a:solidFill>
        </p:spPr>
        <p:txBody>
          <a:bodyPr wrap="none" rtlCol="0">
            <a:spAutoFit/>
          </a:bodyPr>
          <a:lstStyle/>
          <a:p>
            <a:r>
              <a:rPr lang="nl-NL" dirty="0" smtClean="0"/>
              <a:t>Pakket</a:t>
            </a:r>
            <a:endParaRPr lang="nl-NL" dirty="0"/>
          </a:p>
        </p:txBody>
      </p:sp>
      <p:pic>
        <p:nvPicPr>
          <p:cNvPr id="7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908" y="-27384"/>
            <a:ext cx="860684" cy="860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grpId="0" nodeType="withEffect">
                                  <p:stCondLst>
                                    <p:cond delay="0"/>
                                  </p:stCondLst>
                                  <p:endCondLst>
                                    <p:cond evt="onNext" delay="0">
                                      <p:tgtEl>
                                        <p:sldTgt/>
                                      </p:tgtEl>
                                    </p:cond>
                                  </p:endCondLst>
                                  <p:childTnLst>
                                    <p:animMotion origin="layout" path="M -8.61111E-6 1.70213E-6 C -0.00157 0.0444 0.00052 0.09205 -0.01008 0.13506 C -0.01823 0.22549 -0.02448 0.32146 -0.00626 0.40981 C -0.00365 0.44149 -0.004 0.43432 -0.00261 0.46207 C -0.00209 0.47156 -0.00192 0.48127 -0.00122 0.49075 C -0.00105 0.4926 -0.00035 0.49422 -8.61111E-6 0.49584 C 0.00086 0.50023 -0.00018 0.50625 0.0026 0.50925 C 0.00347 0.51018 0.01336 0.51249 0.01388 0.51272 C 0.03784 0.51272 0.28958 0.5303 0.41388 0.50763 C 0.41753 0.48543 0.41423 0.5081 0.41649 0.46045 C 0.41701 0.4482 0.41979 0.43686 0.42152 0.42507 C 0.42256 0.40403 0.42361 0.38321 0.42656 0.36263 C 0.42742 0.34921 0.42829 0.33557 0.42916 0.32216 C 0.42951 0.31545 0.43038 0.30204 0.43038 0.30204 C 0.43124 0.18178 0.43038 0.06314 0.43038 -0.05712 " pathEditMode="relative" ptsTypes="ffffffffffffffA">
                                      <p:cBhvr>
                                        <p:cTn id="6" dur="5000" fill="hold"/>
                                        <p:tgtEl>
                                          <p:spTgt spid="48"/>
                                        </p:tgtEl>
                                        <p:attrNameLst>
                                          <p:attrName>ppt_x</p:attrName>
                                          <p:attrName>ppt_y</p:attrName>
                                        </p:attrNameLst>
                                      </p:cBhvr>
                                    </p:animMotion>
                                  </p:childTnLst>
                                </p:cTn>
                              </p:par>
                              <p:par>
                                <p:cTn id="7" presetID="0" presetClass="path" presetSubtype="0" repeatCount="indefinite" accel="50000" decel="50000" fill="hold" grpId="0" nodeType="withEffect">
                                  <p:stCondLst>
                                    <p:cond delay="0"/>
                                  </p:stCondLst>
                                  <p:endCondLst>
                                    <p:cond evt="onNext" delay="0">
                                      <p:tgtEl>
                                        <p:sldTgt/>
                                      </p:tgtEl>
                                    </p:cond>
                                  </p:endCondLst>
                                  <p:childTnLst>
                                    <p:animMotion origin="layout" path="M -0.00278 -4.84736E-6 C -0.00417 0.04441 -0.00226 0.09205 -0.0118 0.13506 C -0.01892 0.22549 -0.02448 0.32147 -0.00833 0.40981 C -0.00608 0.44149 -0.00642 0.43432 -0.00503 0.46208 C -0.00469 0.47156 -0.00451 0.48127 -0.00382 0.49075 C -0.00365 0.4926 -0.00312 0.49422 -0.00278 0.49584 C -0.00208 0.50024 -0.00295 0.50625 -0.00052 0.50926 C 0.00035 0.51018 0.00903 0.51249 0.00955 0.51272 C 0.0309 0.51272 0.25486 0.5303 0.36545 0.50764 C 0.36858 0.48544 0.36563 0.5081 0.36771 0.46046 C 0.36823 0.4482 0.37066 0.43687 0.37222 0.42507 C 0.37309 0.40403 0.37396 0.38321 0.37656 0.36263 C 0.37743 0.34922 0.37813 0.33557 0.37899 0.32216 C 0.37934 0.31545 0.38004 0.30204 0.38004 0.30227 C 0.3809 0.18178 0.38004 0.06314 0.38004 -0.05712 " pathEditMode="relative" rAng="0" ptsTypes="ffffffffffffffA">
                                      <p:cBhvr>
                                        <p:cTn id="8" dur="5000" fill="hold"/>
                                        <p:tgtEl>
                                          <p:spTgt spid="93"/>
                                        </p:tgtEl>
                                        <p:attrNameLst>
                                          <p:attrName>ppt_x</p:attrName>
                                          <p:attrName>ppt_y</p:attrName>
                                        </p:attrNameLst>
                                      </p:cBhvr>
                                      <p:rCtr x="18100" y="23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9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57158" y="428604"/>
            <a:ext cx="8229600" cy="1219200"/>
          </a:xfrm>
        </p:spPr>
        <p:txBody>
          <a:bodyPr/>
          <a:lstStyle/>
          <a:p>
            <a:r>
              <a:rPr lang="nl-NL" dirty="0" smtClean="0"/>
              <a:t>Wat is een hub</a:t>
            </a:r>
            <a:r>
              <a:rPr lang="nl-NL" dirty="0">
                <a:latin typeface="Agency FB" pitchFamily="34" charset="0"/>
              </a:rPr>
              <a:t>?</a:t>
            </a:r>
            <a:endParaRPr lang="nl-NL" dirty="0"/>
          </a:p>
        </p:txBody>
      </p:sp>
      <p:pic>
        <p:nvPicPr>
          <p:cNvPr id="9" name="Picture 1"/>
          <p:cNvPicPr>
            <a:picLocks noChangeAspect="1" noChangeArrowheads="1"/>
          </p:cNvPicPr>
          <p:nvPr/>
        </p:nvPicPr>
        <p:blipFill>
          <a:blip r:embed="rId2" cstate="print"/>
          <a:srcRect/>
          <a:stretch>
            <a:fillRect/>
          </a:stretch>
        </p:blipFill>
        <p:spPr bwMode="auto">
          <a:xfrm rot="155840">
            <a:off x="7314413" y="71414"/>
            <a:ext cx="1615305" cy="1143008"/>
          </a:xfrm>
          <a:prstGeom prst="rect">
            <a:avLst/>
          </a:prstGeom>
          <a:noFill/>
          <a:ln w="9525">
            <a:noFill/>
            <a:miter lim="800000"/>
            <a:headEnd/>
            <a:tailEnd/>
          </a:ln>
          <a:effectLst/>
        </p:spPr>
      </p:pic>
      <p:pic>
        <p:nvPicPr>
          <p:cNvPr id="5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08" y="-27384"/>
            <a:ext cx="860684" cy="860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a:spLocks noGrp="1"/>
          </p:cNvSpPr>
          <p:nvPr>
            <p:ph idx="1"/>
          </p:nvPr>
        </p:nvSpPr>
        <p:spPr>
          <a:xfrm>
            <a:off x="228600" y="1524000"/>
            <a:ext cx="8229600" cy="1524000"/>
          </a:xfrm>
        </p:spPr>
        <p:txBody>
          <a:bodyPr rtlCol="0">
            <a:normAutofit fontScale="70000" lnSpcReduction="20000"/>
          </a:bodyPr>
          <a:lstStyle/>
          <a:p>
            <a:pPr marL="438912" indent="-320040" fontAlgn="auto">
              <a:spcBef>
                <a:spcPts val="0"/>
              </a:spcBef>
              <a:spcAft>
                <a:spcPts val="0"/>
              </a:spcAft>
              <a:buFont typeface="Wingdings 2"/>
              <a:buChar char=""/>
              <a:defRPr/>
            </a:pPr>
            <a:r>
              <a:rPr lang="nl-NL" sz="2700" dirty="0" smtClean="0"/>
              <a:t>Een </a:t>
            </a:r>
            <a:r>
              <a:rPr lang="nl-NL" sz="2700" dirty="0" err="1" smtClean="0"/>
              <a:t>hub</a:t>
            </a:r>
            <a:r>
              <a:rPr lang="nl-NL" sz="2700" dirty="0" smtClean="0"/>
              <a:t> ook wel </a:t>
            </a:r>
            <a:r>
              <a:rPr lang="nl-NL" sz="2700" dirty="0" err="1" smtClean="0"/>
              <a:t>repeater</a:t>
            </a:r>
            <a:r>
              <a:rPr lang="nl-NL" sz="2700" dirty="0" smtClean="0"/>
              <a:t> genoemd herhaalt </a:t>
            </a:r>
            <a:r>
              <a:rPr lang="nl-NL" sz="2700" dirty="0" err="1" smtClean="0"/>
              <a:t>layer</a:t>
            </a:r>
            <a:r>
              <a:rPr lang="nl-NL" sz="2700" dirty="0" smtClean="0"/>
              <a:t> 1 signalen. En maakt verbindingen met meerdere computers mogelijk.</a:t>
            </a:r>
          </a:p>
          <a:p>
            <a:pPr marL="438912" indent="-320040" fontAlgn="auto">
              <a:spcBef>
                <a:spcPts val="0"/>
              </a:spcBef>
              <a:spcAft>
                <a:spcPts val="0"/>
              </a:spcAft>
              <a:buFont typeface="Wingdings 2"/>
              <a:buChar char=""/>
              <a:defRPr/>
            </a:pPr>
            <a:r>
              <a:rPr lang="nl-NL" sz="2700" dirty="0" smtClean="0"/>
              <a:t>Eigenschappen: Versterking van het signaal, niet intelligent (maakt geen beslissingen) stuurt alle pakketten naar alle aangesloten </a:t>
            </a:r>
            <a:r>
              <a:rPr lang="nl-NL" sz="2700" dirty="0" err="1" smtClean="0"/>
              <a:t>nodes</a:t>
            </a:r>
            <a:endParaRPr lang="nl-NL" sz="2700" dirty="0" smtClean="0"/>
          </a:p>
          <a:p>
            <a:pPr marL="438912" indent="-320040" fontAlgn="auto">
              <a:spcBef>
                <a:spcPts val="0"/>
              </a:spcBef>
              <a:spcAft>
                <a:spcPts val="0"/>
              </a:spcAft>
              <a:buFont typeface="Wingdings 2"/>
              <a:buChar char=""/>
              <a:defRPr/>
            </a:pPr>
            <a:r>
              <a:rPr lang="nl-NL" sz="2700" dirty="0" smtClean="0"/>
              <a:t>Actieve </a:t>
            </a:r>
            <a:r>
              <a:rPr lang="nl-NL" sz="2700" dirty="0" err="1" smtClean="0"/>
              <a:t>hub’s</a:t>
            </a:r>
            <a:r>
              <a:rPr lang="nl-NL" sz="2700" dirty="0" smtClean="0"/>
              <a:t> versterken het signaal, passieve sturen het signaal alleen door.</a:t>
            </a:r>
            <a:br>
              <a:rPr lang="nl-NL" sz="2700" dirty="0" smtClean="0"/>
            </a:br>
            <a:r>
              <a:rPr lang="nl-NL" sz="2700" b="1" dirty="0" smtClean="0"/>
              <a:t>Tip:</a:t>
            </a:r>
            <a:r>
              <a:rPr lang="nl-NL" sz="2700" dirty="0" smtClean="0"/>
              <a:t> actieve </a:t>
            </a:r>
            <a:r>
              <a:rPr lang="nl-NL" sz="2700" dirty="0" err="1" smtClean="0"/>
              <a:t>hub’s</a:t>
            </a:r>
            <a:r>
              <a:rPr lang="nl-NL" sz="2700" dirty="0" smtClean="0"/>
              <a:t> zijn voorzien van een adapter</a:t>
            </a:r>
          </a:p>
          <a:p>
            <a:pPr marL="438912" indent="-320040" fontAlgn="auto">
              <a:spcBef>
                <a:spcPts val="0"/>
              </a:spcBef>
              <a:spcAft>
                <a:spcPts val="0"/>
              </a:spcAft>
              <a:buFont typeface="Wingdings 2"/>
              <a:buChar char=""/>
              <a:defRPr/>
            </a:pPr>
            <a:endParaRPr lang="nl-NL" sz="2700" dirty="0" smtClean="0"/>
          </a:p>
        </p:txBody>
      </p: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043238"/>
            <a:ext cx="4343400"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9718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p:cNvSpPr txBox="1">
            <a:spLocks/>
          </p:cNvSpPr>
          <p:nvPr/>
        </p:nvSpPr>
        <p:spPr>
          <a:xfrm>
            <a:off x="76200" y="5562600"/>
            <a:ext cx="8229600" cy="1196975"/>
          </a:xfrm>
          <a:prstGeom prst="rect">
            <a:avLst/>
          </a:prstGeom>
        </p:spPr>
        <p:txBody>
          <a:bodyPr lIns="54864" tIns="91440">
            <a:normAutofit fontScale="92500" lnSpcReduction="10000"/>
          </a:bodyPr>
          <a:lstStyle/>
          <a:p>
            <a:pPr marL="438912" indent="-320040" fontAlgn="auto">
              <a:spcBef>
                <a:spcPts val="0"/>
              </a:spcBef>
              <a:spcAft>
                <a:spcPts val="0"/>
              </a:spcAft>
              <a:buClr>
                <a:schemeClr val="accent1"/>
              </a:buClr>
              <a:buSzPct val="80000"/>
              <a:buFont typeface="Wingdings 2"/>
              <a:buChar char=""/>
              <a:defRPr/>
            </a:pPr>
            <a:r>
              <a:rPr lang="nl-NL" sz="1900" b="1" dirty="0">
                <a:solidFill>
                  <a:srgbClr val="00B050"/>
                </a:solidFill>
                <a:latin typeface="+mn-lt"/>
                <a:cs typeface="+mn-cs"/>
              </a:rPr>
              <a:t>Plus: </a:t>
            </a:r>
            <a:r>
              <a:rPr lang="nl-NL" sz="1900" dirty="0">
                <a:solidFill>
                  <a:srgbClr val="00B050"/>
                </a:solidFill>
                <a:latin typeface="+mn-lt"/>
                <a:cs typeface="+mn-cs"/>
              </a:rPr>
              <a:t>Versterking van signaal, relatief goedkoop</a:t>
            </a:r>
          </a:p>
          <a:p>
            <a:pPr marL="438912" indent="-320040" fontAlgn="auto">
              <a:spcBef>
                <a:spcPts val="0"/>
              </a:spcBef>
              <a:spcAft>
                <a:spcPts val="0"/>
              </a:spcAft>
              <a:buClr>
                <a:schemeClr val="accent1"/>
              </a:buClr>
              <a:buSzPct val="80000"/>
              <a:buFont typeface="Wingdings 2"/>
              <a:buChar char=""/>
              <a:defRPr/>
            </a:pPr>
            <a:r>
              <a:rPr lang="nl-NL" sz="1900" b="1" dirty="0">
                <a:solidFill>
                  <a:srgbClr val="FF0000"/>
                </a:solidFill>
                <a:latin typeface="+mn-lt"/>
                <a:cs typeface="+mn-cs"/>
              </a:rPr>
              <a:t>Min: </a:t>
            </a:r>
            <a:r>
              <a:rPr lang="nl-NL" sz="1900" dirty="0">
                <a:solidFill>
                  <a:srgbClr val="FF0000"/>
                </a:solidFill>
                <a:latin typeface="+mn-lt"/>
                <a:cs typeface="+mn-cs"/>
              </a:rPr>
              <a:t>Veroorzaakt veel onnodige </a:t>
            </a:r>
            <a:br>
              <a:rPr lang="nl-NL" sz="1900" dirty="0">
                <a:solidFill>
                  <a:srgbClr val="FF0000"/>
                </a:solidFill>
                <a:latin typeface="+mn-lt"/>
                <a:cs typeface="+mn-cs"/>
              </a:rPr>
            </a:br>
            <a:r>
              <a:rPr lang="nl-NL" sz="1900" dirty="0">
                <a:solidFill>
                  <a:srgbClr val="FF0000"/>
                </a:solidFill>
                <a:latin typeface="+mn-lt"/>
                <a:cs typeface="+mn-cs"/>
              </a:rPr>
              <a:t>netwerkverkeer, haalt de </a:t>
            </a:r>
            <a:br>
              <a:rPr lang="nl-NL" sz="1900" dirty="0">
                <a:solidFill>
                  <a:srgbClr val="FF0000"/>
                </a:solidFill>
                <a:latin typeface="+mn-lt"/>
                <a:cs typeface="+mn-cs"/>
              </a:rPr>
            </a:br>
            <a:r>
              <a:rPr lang="nl-NL" sz="1900" dirty="0">
                <a:solidFill>
                  <a:srgbClr val="FF0000"/>
                </a:solidFill>
                <a:latin typeface="+mn-lt"/>
                <a:cs typeface="+mn-cs"/>
              </a:rPr>
              <a:t>prestatie van het netwerk omlaag</a:t>
            </a:r>
          </a:p>
          <a:p>
            <a:pPr marL="438912" indent="-320040" fontAlgn="auto">
              <a:spcBef>
                <a:spcPts val="0"/>
              </a:spcBef>
              <a:spcAft>
                <a:spcPts val="0"/>
              </a:spcAft>
              <a:buClr>
                <a:schemeClr val="accent1"/>
              </a:buClr>
              <a:buSzPct val="80000"/>
              <a:buFont typeface="Wingdings 2"/>
              <a:buChar char=""/>
              <a:defRPr/>
            </a:pPr>
            <a:endParaRPr lang="nl-NL" sz="2700" dirty="0">
              <a:latin typeface="+mn-lt"/>
              <a:cs typeface="+mn-cs"/>
            </a:endParaRPr>
          </a:p>
        </p:txBody>
      </p:sp>
      <p:sp>
        <p:nvSpPr>
          <p:cNvPr id="14" name="Rectangle 7"/>
          <p:cNvSpPr/>
          <p:nvPr/>
        </p:nvSpPr>
        <p:spPr>
          <a:xfrm>
            <a:off x="5334000" y="4724400"/>
            <a:ext cx="152400" cy="152400"/>
          </a:xfrm>
          <a:prstGeom prst="rect">
            <a:avLst/>
          </a:prstGeom>
          <a:solidFill>
            <a:schemeClr val="accent4">
              <a:lumMod val="5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Tree>
    <p:extLst>
      <p:ext uri="{BB962C8B-B14F-4D97-AF65-F5344CB8AC3E}">
        <p14:creationId xmlns:p14="http://schemas.microsoft.com/office/powerpoint/2010/main" val="6431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3000" accel="50000" decel="50000" fill="hold" grpId="0" nodeType="withEffect">
                                  <p:stCondLst>
                                    <p:cond delay="0"/>
                                  </p:stCondLst>
                                  <p:childTnLst>
                                    <p:animMotion origin="layout" path="M 0.0158 0.0044 C 0.06163 -0.01597 0.07448 0.00069 0.15503 0 C 0.15955 -0.00162 0.16406 -0.00255 0.1684 -0.0044 C 0.17257 -0.00833 0.17465 -0.01505 0.1783 -0.01991 C 0.18767 -0.05602 0.18003 -0.02431 0.17916 -0.11991 C 0.17986 -0.16111 0.17673 -0.1588 0.1809 -0.18009 C 0.18211 -0.18634 0.18628 -0.1912 0.1908 -0.19329 C 0.19253 -0.19398 0.19583 -0.1956 0.19583 -0.1956 C 0.2033 -0.20556 0.22152 -0.21111 0.23159 -0.21111 " pathEditMode="relative" ptsTypes="ffffffffA">
                                      <p:cBhvr>
                                        <p:cTn id="6" dur="2000" fill="hold"/>
                                        <p:tgtEl>
                                          <p:spTgt spid="14"/>
                                        </p:tgtEl>
                                        <p:attrNameLst>
                                          <p:attrName>ppt_x</p:attrName>
                                          <p:attrName>ppt_y</p:attrName>
                                        </p:attrNameLst>
                                      </p:cBhvr>
                                    </p:animMotion>
                                  </p:childTnLst>
                                </p:cTn>
                              </p:par>
                            </p:childTnLst>
                          </p:cTn>
                        </p:par>
                        <p:par>
                          <p:cTn id="7" fill="hold">
                            <p:stCondLst>
                              <p:cond delay="6000"/>
                            </p:stCondLst>
                            <p:childTnLst>
                              <p:par>
                                <p:cTn id="8" presetID="0" presetClass="path" presetSubtype="0" repeatCount="3000" accel="50000" decel="50000" fill="hold" grpId="1" nodeType="afterEffect">
                                  <p:stCondLst>
                                    <p:cond delay="0"/>
                                  </p:stCondLst>
                                  <p:childTnLst>
                                    <p:animMotion origin="layout" path="M 0 0 C 0.04097 0.00509 0.00173 0.00208 0.1 0.00347 C 0.12326 0.00277 0.14601 0.00115 0.16927 0 C 0.1717 -0.00093 0.17673 -0.00325 0.17673 -0.00325 C 0.17726 -0.0044 0.1776 -0.00579 0.1783 -0.00649 C 0.17899 -0.00718 0.18021 -0.00672 0.1809 -0.00764 C 0.18212 -0.00926 0.18281 -0.01528 0.18333 -0.0176 C 0.18455 -0.03264 0.18576 -0.04815 0.1875 -0.0632 C 0.18785 -0.06667 0.18837 -0.07385 0.1908 -0.07663 C 0.19444 -0.08079 0.20833 -0.08658 0.21337 -0.08774 C 0.21962 -0.09075 0.22569 -0.08982 0.23246 -0.08982 C 0.22239 -0.08866 0.21319 -0.0845 0.2033 -0.08218 C 0.19896 -0.0801 0.19496 -0.07732 0.1908 -0.07547 C 0.18611 -0.07107 0.18194 -0.06505 0.18003 -0.05764 C 0.17934 -0.047 0.17951 -0.03357 0.17344 -0.02547 C 0.16962 -0.01135 0.17066 0.00092 0.15746 0.00347 C 0.15503 0.00393 0.15243 0.00439 0.15 0.00462 C 0.14722 0.00509 0.14444 0.00532 0.14167 0.00555 C 0.12951 0.01134 0.09514 0.00694 0.08663 0.00671 C 0.06493 0.00162 0.04062 0.00046 0.0184 -0.00093 C 0.0026 -0.00186 0.00955 -0.00394 0 0 Z " pathEditMode="relative" ptsTypes="fffffffffffffffffffff">
                                      <p:cBhvr>
                                        <p:cTn id="9" dur="2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57158" y="428604"/>
            <a:ext cx="8229600" cy="1219200"/>
          </a:xfrm>
        </p:spPr>
        <p:txBody>
          <a:bodyPr/>
          <a:lstStyle/>
          <a:p>
            <a:r>
              <a:rPr lang="nl-NL" dirty="0" smtClean="0"/>
              <a:t>Wat is een router</a:t>
            </a:r>
            <a:r>
              <a:rPr lang="nl-NL" dirty="0" smtClean="0">
                <a:latin typeface="Agency FB" pitchFamily="34" charset="0"/>
              </a:rPr>
              <a:t>?</a:t>
            </a:r>
            <a:endParaRPr lang="nl-NL" dirty="0">
              <a:latin typeface="Agency FB" pitchFamily="34" charset="0"/>
            </a:endParaRPr>
          </a:p>
        </p:txBody>
      </p:sp>
      <p:pic>
        <p:nvPicPr>
          <p:cNvPr id="9" name="Picture 1"/>
          <p:cNvPicPr>
            <a:picLocks noChangeAspect="1" noChangeArrowheads="1"/>
          </p:cNvPicPr>
          <p:nvPr/>
        </p:nvPicPr>
        <p:blipFill>
          <a:blip r:embed="rId2" cstate="print"/>
          <a:srcRect/>
          <a:stretch>
            <a:fillRect/>
          </a:stretch>
        </p:blipFill>
        <p:spPr bwMode="auto">
          <a:xfrm rot="155840">
            <a:off x="7314413" y="71414"/>
            <a:ext cx="1615305" cy="1143008"/>
          </a:xfrm>
          <a:prstGeom prst="rect">
            <a:avLst/>
          </a:prstGeom>
          <a:noFill/>
          <a:ln w="9525">
            <a:noFill/>
            <a:miter lim="800000"/>
            <a:headEnd/>
            <a:tailEnd/>
          </a:ln>
          <a:effectLst/>
        </p:spPr>
      </p:pic>
      <p:pic>
        <p:nvPicPr>
          <p:cNvPr id="5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08" y="-27384"/>
            <a:ext cx="860684" cy="860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3" descr="http://www.cisco.com/en/US/prod/routers/ps5854/ps6018/prod_large_photo0900aecd8016fb4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810000"/>
            <a:ext cx="39751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9825" y="3505200"/>
            <a:ext cx="4194175"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Content Placeholder 2"/>
          <p:cNvSpPr txBox="1">
            <a:spLocks/>
          </p:cNvSpPr>
          <p:nvPr/>
        </p:nvSpPr>
        <p:spPr>
          <a:xfrm>
            <a:off x="228600" y="1546225"/>
            <a:ext cx="8229600" cy="1196975"/>
          </a:xfrm>
          <a:prstGeom prst="rect">
            <a:avLst/>
          </a:prstGeom>
        </p:spPr>
        <p:txBody>
          <a:bodyPr lIns="54864" tIns="91440">
            <a:normAutofit fontScale="25000" lnSpcReduction="20000"/>
          </a:bodyPr>
          <a:lstStyle/>
          <a:p>
            <a:pPr marL="438912" indent="-320040" fontAlgn="auto">
              <a:spcBef>
                <a:spcPts val="0"/>
              </a:spcBef>
              <a:spcAft>
                <a:spcPts val="0"/>
              </a:spcAft>
              <a:buClr>
                <a:schemeClr val="accent1"/>
              </a:buClr>
              <a:buSzPct val="80000"/>
              <a:buFont typeface="Wingdings 2"/>
              <a:buChar char=""/>
              <a:defRPr/>
            </a:pPr>
            <a:r>
              <a:rPr lang="nl-NL" sz="8400" dirty="0">
                <a:latin typeface="+mn-lt"/>
                <a:cs typeface="+mn-cs"/>
              </a:rPr>
              <a:t>Een </a:t>
            </a:r>
            <a:r>
              <a:rPr lang="nl-NL" sz="8400" dirty="0" err="1">
                <a:latin typeface="+mn-lt"/>
                <a:cs typeface="+mn-cs"/>
              </a:rPr>
              <a:t>router</a:t>
            </a:r>
            <a:r>
              <a:rPr lang="nl-NL" sz="8400" dirty="0">
                <a:latin typeface="+mn-lt"/>
                <a:cs typeface="+mn-cs"/>
              </a:rPr>
              <a:t> verbind netwerken met elkaar (</a:t>
            </a:r>
            <a:r>
              <a:rPr lang="nl-NL" sz="8400" dirty="0" err="1">
                <a:latin typeface="+mn-lt"/>
                <a:cs typeface="+mn-cs"/>
              </a:rPr>
              <a:t>b.v</a:t>
            </a:r>
            <a:r>
              <a:rPr lang="nl-NL" sz="8400" dirty="0">
                <a:latin typeface="+mn-lt"/>
                <a:cs typeface="+mn-cs"/>
              </a:rPr>
              <a:t>. internet/</a:t>
            </a:r>
            <a:r>
              <a:rPr lang="nl-NL" sz="8400" dirty="0" err="1">
                <a:latin typeface="+mn-lt"/>
                <a:cs typeface="+mn-cs"/>
              </a:rPr>
              <a:t>lan</a:t>
            </a:r>
            <a:r>
              <a:rPr lang="nl-NL" sz="8400" dirty="0">
                <a:latin typeface="+mn-lt"/>
                <a:cs typeface="+mn-cs"/>
              </a:rPr>
              <a:t>)</a:t>
            </a:r>
          </a:p>
          <a:p>
            <a:pPr marL="438912" indent="-320040" fontAlgn="auto">
              <a:spcBef>
                <a:spcPts val="0"/>
              </a:spcBef>
              <a:spcAft>
                <a:spcPts val="0"/>
              </a:spcAft>
              <a:buClr>
                <a:schemeClr val="accent1"/>
              </a:buClr>
              <a:buSzPct val="80000"/>
              <a:buFont typeface="Wingdings 2"/>
              <a:buChar char=""/>
              <a:defRPr/>
            </a:pPr>
            <a:r>
              <a:rPr lang="nl-NL" sz="8400" dirty="0">
                <a:latin typeface="+mn-lt"/>
                <a:cs typeface="+mn-cs"/>
              </a:rPr>
              <a:t>Een </a:t>
            </a:r>
            <a:r>
              <a:rPr lang="nl-NL" sz="8400" dirty="0" err="1">
                <a:latin typeface="+mn-lt"/>
                <a:cs typeface="+mn-cs"/>
              </a:rPr>
              <a:t>router</a:t>
            </a:r>
            <a:r>
              <a:rPr lang="nl-NL" sz="8400" dirty="0">
                <a:latin typeface="+mn-lt"/>
                <a:cs typeface="+mn-cs"/>
              </a:rPr>
              <a:t> is de verkeersagent van het netwerk, hij werkt op de netwerklaag 3 van het OSI model.</a:t>
            </a:r>
          </a:p>
          <a:p>
            <a:pPr marL="438912" indent="-320040" fontAlgn="auto">
              <a:spcBef>
                <a:spcPts val="0"/>
              </a:spcBef>
              <a:spcAft>
                <a:spcPts val="0"/>
              </a:spcAft>
              <a:buClr>
                <a:schemeClr val="accent1"/>
              </a:buClr>
              <a:buSzPct val="80000"/>
              <a:buFont typeface="Wingdings 2"/>
              <a:buChar char=""/>
              <a:defRPr/>
            </a:pPr>
            <a:r>
              <a:rPr lang="nl-NL" sz="8400" dirty="0">
                <a:latin typeface="+mn-lt"/>
                <a:cs typeface="+mn-cs"/>
              </a:rPr>
              <a:t>De </a:t>
            </a:r>
            <a:r>
              <a:rPr lang="nl-NL" sz="8400" dirty="0" err="1">
                <a:latin typeface="+mn-lt"/>
                <a:cs typeface="+mn-cs"/>
              </a:rPr>
              <a:t>router</a:t>
            </a:r>
            <a:r>
              <a:rPr lang="nl-NL" sz="8400" dirty="0">
                <a:latin typeface="+mn-lt"/>
                <a:cs typeface="+mn-cs"/>
              </a:rPr>
              <a:t> weet waar </a:t>
            </a:r>
            <a:r>
              <a:rPr lang="nl-NL" sz="8400" dirty="0" err="1">
                <a:latin typeface="+mn-lt"/>
                <a:cs typeface="+mn-cs"/>
              </a:rPr>
              <a:t>nodes</a:t>
            </a:r>
            <a:r>
              <a:rPr lang="nl-NL" sz="8400" dirty="0">
                <a:latin typeface="+mn-lt"/>
                <a:cs typeface="+mn-cs"/>
              </a:rPr>
              <a:t> zich bevinden en kan het verkeer</a:t>
            </a:r>
            <a:br>
              <a:rPr lang="nl-NL" sz="8400" dirty="0">
                <a:latin typeface="+mn-lt"/>
                <a:cs typeface="+mn-cs"/>
              </a:rPr>
            </a:br>
            <a:r>
              <a:rPr lang="nl-NL" sz="8400" dirty="0">
                <a:latin typeface="+mn-lt"/>
                <a:cs typeface="+mn-cs"/>
              </a:rPr>
              <a:t>naar de juiste plaats doorsturen. Dit op basis van het bron (</a:t>
            </a:r>
            <a:r>
              <a:rPr lang="nl-NL" sz="8400" dirty="0">
                <a:solidFill>
                  <a:srgbClr val="0070C0"/>
                </a:solidFill>
                <a:latin typeface="+mn-lt"/>
                <a:cs typeface="+mn-cs"/>
              </a:rPr>
              <a:t>waar komt het verkeer vandaan</a:t>
            </a:r>
            <a:r>
              <a:rPr lang="nl-NL" sz="8400" dirty="0">
                <a:latin typeface="+mn-lt"/>
                <a:cs typeface="+mn-cs"/>
              </a:rPr>
              <a:t>) en bestemmingsadres (</a:t>
            </a:r>
            <a:r>
              <a:rPr lang="nl-NL" sz="8400" dirty="0">
                <a:solidFill>
                  <a:srgbClr val="FF0000"/>
                </a:solidFill>
                <a:latin typeface="+mn-lt"/>
                <a:cs typeface="+mn-cs"/>
              </a:rPr>
              <a:t>en waar moet het verkeer naar toe</a:t>
            </a:r>
            <a:r>
              <a:rPr lang="nl-NL" sz="8400" dirty="0">
                <a:latin typeface="+mn-lt"/>
                <a:cs typeface="+mn-cs"/>
              </a:rPr>
              <a:t>).</a:t>
            </a:r>
          </a:p>
          <a:p>
            <a:pPr marL="438912" indent="-320040" fontAlgn="auto">
              <a:spcBef>
                <a:spcPts val="0"/>
              </a:spcBef>
              <a:spcAft>
                <a:spcPts val="0"/>
              </a:spcAft>
              <a:buClr>
                <a:schemeClr val="accent1"/>
              </a:buClr>
              <a:buSzPct val="80000"/>
              <a:buFont typeface="Wingdings 2"/>
              <a:buChar char=""/>
              <a:defRPr/>
            </a:pPr>
            <a:r>
              <a:rPr lang="nl-NL" sz="8400" dirty="0">
                <a:latin typeface="+mn-lt"/>
                <a:cs typeface="+mn-cs"/>
              </a:rPr>
              <a:t>Een </a:t>
            </a:r>
            <a:r>
              <a:rPr lang="nl-NL" sz="8400" dirty="0" err="1">
                <a:latin typeface="+mn-lt"/>
                <a:cs typeface="+mn-cs"/>
              </a:rPr>
              <a:t>router</a:t>
            </a:r>
            <a:r>
              <a:rPr lang="nl-NL" sz="8400" dirty="0">
                <a:latin typeface="+mn-lt"/>
                <a:cs typeface="+mn-cs"/>
              </a:rPr>
              <a:t> kan ook op basis van aan te spreken </a:t>
            </a:r>
            <a:br>
              <a:rPr lang="nl-NL" sz="8400" dirty="0">
                <a:latin typeface="+mn-lt"/>
                <a:cs typeface="+mn-cs"/>
              </a:rPr>
            </a:br>
            <a:r>
              <a:rPr lang="nl-NL" sz="8400" dirty="0">
                <a:latin typeface="+mn-lt"/>
                <a:cs typeface="+mn-cs"/>
              </a:rPr>
              <a:t>poorten (</a:t>
            </a:r>
            <a:r>
              <a:rPr lang="nl-NL" sz="8400" dirty="0" err="1">
                <a:latin typeface="+mn-lt"/>
                <a:cs typeface="+mn-cs"/>
              </a:rPr>
              <a:t>b.v</a:t>
            </a:r>
            <a:r>
              <a:rPr lang="nl-NL" sz="8400" dirty="0">
                <a:latin typeface="+mn-lt"/>
                <a:cs typeface="+mn-cs"/>
              </a:rPr>
              <a:t>. 80 voor internet) verkeer</a:t>
            </a:r>
            <a:br>
              <a:rPr lang="nl-NL" sz="8400" dirty="0">
                <a:latin typeface="+mn-lt"/>
                <a:cs typeface="+mn-cs"/>
              </a:rPr>
            </a:br>
            <a:r>
              <a:rPr lang="nl-NL" sz="8400" dirty="0">
                <a:latin typeface="+mn-lt"/>
                <a:cs typeface="+mn-cs"/>
              </a:rPr>
              <a:t>naar de juiste bestemming sturen.</a:t>
            </a:r>
          </a:p>
          <a:p>
            <a:pPr marL="438912" indent="-320040" fontAlgn="auto">
              <a:spcBef>
                <a:spcPts val="0"/>
              </a:spcBef>
              <a:spcAft>
                <a:spcPts val="0"/>
              </a:spcAft>
              <a:buClr>
                <a:schemeClr val="accent1"/>
              </a:buClr>
              <a:buSzPct val="80000"/>
              <a:buFont typeface="Wingdings 2"/>
              <a:buChar char=""/>
              <a:defRPr/>
            </a:pPr>
            <a:endParaRPr lang="nl-NL" sz="2700" dirty="0">
              <a:latin typeface="+mn-lt"/>
              <a:cs typeface="+mn-cs"/>
            </a:endParaRPr>
          </a:p>
        </p:txBody>
      </p:sp>
      <p:sp>
        <p:nvSpPr>
          <p:cNvPr id="77" name="Rectangle 5"/>
          <p:cNvSpPr/>
          <p:nvPr/>
        </p:nvSpPr>
        <p:spPr>
          <a:xfrm>
            <a:off x="5715000" y="5105400"/>
            <a:ext cx="152400" cy="152400"/>
          </a:xfrm>
          <a:prstGeom prst="rect">
            <a:avLst/>
          </a:prstGeom>
          <a:solidFill>
            <a:schemeClr val="accent4">
              <a:lumMod val="5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8" name="Content Placeholder 2"/>
          <p:cNvSpPr txBox="1">
            <a:spLocks/>
          </p:cNvSpPr>
          <p:nvPr/>
        </p:nvSpPr>
        <p:spPr>
          <a:xfrm>
            <a:off x="76200" y="5105400"/>
            <a:ext cx="8229600" cy="1600200"/>
          </a:xfrm>
          <a:prstGeom prst="rect">
            <a:avLst/>
          </a:prstGeom>
        </p:spPr>
        <p:txBody>
          <a:bodyPr lIns="54864" tIns="91440">
            <a:normAutofit fontScale="47500" lnSpcReduction="20000"/>
          </a:bodyPr>
          <a:lstStyle/>
          <a:p>
            <a:pPr marL="438912" indent="-320040" fontAlgn="auto">
              <a:spcBef>
                <a:spcPts val="0"/>
              </a:spcBef>
              <a:spcAft>
                <a:spcPts val="0"/>
              </a:spcAft>
              <a:buClr>
                <a:schemeClr val="accent1"/>
              </a:buClr>
              <a:buSzPct val="80000"/>
              <a:buFont typeface="Wingdings 2"/>
              <a:buChar char=""/>
              <a:defRPr/>
            </a:pPr>
            <a:r>
              <a:rPr lang="nl-NL" sz="3300" b="1" dirty="0">
                <a:solidFill>
                  <a:srgbClr val="00B050"/>
                </a:solidFill>
                <a:latin typeface="+mn-lt"/>
                <a:cs typeface="+mn-cs"/>
              </a:rPr>
              <a:t>Plus: </a:t>
            </a:r>
            <a:br>
              <a:rPr lang="nl-NL" sz="3300" b="1" dirty="0">
                <a:solidFill>
                  <a:srgbClr val="00B050"/>
                </a:solidFill>
                <a:latin typeface="+mn-lt"/>
                <a:cs typeface="+mn-cs"/>
              </a:rPr>
            </a:br>
            <a:r>
              <a:rPr lang="nl-NL" sz="3300" dirty="0">
                <a:solidFill>
                  <a:srgbClr val="00B050"/>
                </a:solidFill>
                <a:latin typeface="+mn-lt"/>
                <a:cs typeface="+mn-cs"/>
              </a:rPr>
              <a:t>-Maakt verbindingen tussen verschillende </a:t>
            </a:r>
            <a:br>
              <a:rPr lang="nl-NL" sz="3300" dirty="0">
                <a:solidFill>
                  <a:srgbClr val="00B050"/>
                </a:solidFill>
                <a:latin typeface="+mn-lt"/>
                <a:cs typeface="+mn-cs"/>
              </a:rPr>
            </a:br>
            <a:r>
              <a:rPr lang="nl-NL" sz="3300" dirty="0">
                <a:solidFill>
                  <a:srgbClr val="00B050"/>
                </a:solidFill>
                <a:latin typeface="+mn-lt"/>
                <a:cs typeface="+mn-cs"/>
              </a:rPr>
              <a:t>  netwerken mogelijk</a:t>
            </a:r>
            <a:r>
              <a:rPr lang="nl-NL" sz="3300" b="1" dirty="0">
                <a:solidFill>
                  <a:srgbClr val="00B050"/>
                </a:solidFill>
                <a:latin typeface="+mn-lt"/>
                <a:cs typeface="+mn-cs"/>
              </a:rPr>
              <a:t/>
            </a:r>
            <a:br>
              <a:rPr lang="nl-NL" sz="3300" b="1" dirty="0">
                <a:solidFill>
                  <a:srgbClr val="00B050"/>
                </a:solidFill>
                <a:latin typeface="+mn-lt"/>
                <a:cs typeface="+mn-cs"/>
              </a:rPr>
            </a:br>
            <a:r>
              <a:rPr lang="nl-NL" sz="3300" b="1" dirty="0">
                <a:solidFill>
                  <a:srgbClr val="00B050"/>
                </a:solidFill>
                <a:latin typeface="+mn-lt"/>
                <a:cs typeface="+mn-cs"/>
              </a:rPr>
              <a:t>-</a:t>
            </a:r>
            <a:r>
              <a:rPr lang="nl-NL" sz="3300" dirty="0">
                <a:solidFill>
                  <a:srgbClr val="00B050"/>
                </a:solidFill>
                <a:latin typeface="+mn-lt"/>
                <a:cs typeface="+mn-cs"/>
              </a:rPr>
              <a:t>Routeert </a:t>
            </a:r>
            <a:r>
              <a:rPr lang="nl-NL" sz="3300" dirty="0" err="1">
                <a:solidFill>
                  <a:srgbClr val="00B050"/>
                </a:solidFill>
                <a:latin typeface="+mn-lt"/>
                <a:cs typeface="+mn-cs"/>
              </a:rPr>
              <a:t>o.b.v</a:t>
            </a:r>
            <a:r>
              <a:rPr lang="nl-NL" sz="3300" dirty="0">
                <a:solidFill>
                  <a:srgbClr val="00B050"/>
                </a:solidFill>
                <a:latin typeface="+mn-lt"/>
                <a:cs typeface="+mn-cs"/>
              </a:rPr>
              <a:t>. IP bestemming</a:t>
            </a:r>
            <a:br>
              <a:rPr lang="nl-NL" sz="3300" dirty="0">
                <a:solidFill>
                  <a:srgbClr val="00B050"/>
                </a:solidFill>
                <a:latin typeface="+mn-lt"/>
                <a:cs typeface="+mn-cs"/>
              </a:rPr>
            </a:br>
            <a:r>
              <a:rPr lang="nl-NL" sz="3300" dirty="0">
                <a:solidFill>
                  <a:srgbClr val="00B050"/>
                </a:solidFill>
                <a:latin typeface="+mn-lt"/>
                <a:cs typeface="+mn-cs"/>
              </a:rPr>
              <a:t>-Is in staat poorten door te sturen en te blokkeren</a:t>
            </a:r>
            <a:br>
              <a:rPr lang="nl-NL" sz="3300" dirty="0">
                <a:solidFill>
                  <a:srgbClr val="00B050"/>
                </a:solidFill>
                <a:latin typeface="+mn-lt"/>
                <a:cs typeface="+mn-cs"/>
              </a:rPr>
            </a:br>
            <a:r>
              <a:rPr lang="nl-NL" sz="3300" dirty="0">
                <a:solidFill>
                  <a:srgbClr val="00B050"/>
                </a:solidFill>
                <a:latin typeface="+mn-lt"/>
                <a:cs typeface="+mn-cs"/>
              </a:rPr>
              <a:t>-Optimaliseert netwerkverkeer</a:t>
            </a:r>
          </a:p>
          <a:p>
            <a:pPr marL="438912" indent="-320040" fontAlgn="auto">
              <a:spcBef>
                <a:spcPts val="0"/>
              </a:spcBef>
              <a:spcAft>
                <a:spcPts val="0"/>
              </a:spcAft>
              <a:buClr>
                <a:schemeClr val="accent1"/>
              </a:buClr>
              <a:buSzPct val="80000"/>
              <a:buFont typeface="Wingdings 2"/>
              <a:buChar char=""/>
              <a:defRPr/>
            </a:pPr>
            <a:r>
              <a:rPr lang="nl-NL" sz="3300" b="1" dirty="0">
                <a:solidFill>
                  <a:srgbClr val="FF0000"/>
                </a:solidFill>
                <a:latin typeface="+mn-lt"/>
                <a:cs typeface="+mn-cs"/>
              </a:rPr>
              <a:t>Min: </a:t>
            </a:r>
            <a:r>
              <a:rPr lang="nl-NL" sz="3300" dirty="0">
                <a:solidFill>
                  <a:srgbClr val="FF0000"/>
                </a:solidFill>
                <a:latin typeface="+mn-lt"/>
                <a:cs typeface="+mn-cs"/>
              </a:rPr>
              <a:t>Beschikt over een beperkt aantal poorten</a:t>
            </a:r>
          </a:p>
          <a:p>
            <a:pPr marL="438912" indent="-320040" fontAlgn="auto">
              <a:spcBef>
                <a:spcPts val="0"/>
              </a:spcBef>
              <a:spcAft>
                <a:spcPts val="0"/>
              </a:spcAft>
              <a:buClr>
                <a:schemeClr val="accent1"/>
              </a:buClr>
              <a:buSzPct val="80000"/>
              <a:buFont typeface="Wingdings 2"/>
              <a:buChar char=""/>
              <a:defRPr/>
            </a:pPr>
            <a:endParaRPr lang="nl-NL" sz="2700" dirty="0">
              <a:latin typeface="+mn-lt"/>
              <a:cs typeface="+mn-cs"/>
            </a:endParaRPr>
          </a:p>
        </p:txBody>
      </p:sp>
      <p:pic>
        <p:nvPicPr>
          <p:cNvPr id="7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3125" y="152400"/>
            <a:ext cx="1681163"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742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3000" accel="50000" decel="50000" fill="hold" grpId="0" nodeType="withEffect">
                                  <p:stCondLst>
                                    <p:cond delay="0"/>
                                  </p:stCondLst>
                                  <p:childTnLst>
                                    <p:animMotion origin="layout" path="M 0.01042 0.00555 C 0.05799 0.01018 0.10556 0.0074 0.15313 0.00416 C 0.15695 0.00277 0.16077 0.00138 0.16459 4.44444E-6 C 0.16841 -0.00348 0.16754 -0.00649 0.17188 -0.00834 C 0.17344 -0.01436 0.17657 -0.01899 0.17813 -0.025 C 0.17848 -0.04862 0.17917 -0.07223 0.17917 -0.09584 C 0.17917 -0.11019 0.17813 -0.12454 0.17813 -0.13889 C 0.17813 -0.15093 0.17379 -0.16644 0.18021 -0.175 C 0.18282 -0.17848 0.18993 -0.1794 0.19271 -0.18195 C 0.20261 -0.19075 0.21355 -0.20139 0.22605 -0.20139 " pathEditMode="relative" ptsTypes="fffffffffA">
                                      <p:cBhvr>
                                        <p:cTn id="6" dur="2000" fill="hold"/>
                                        <p:tgtEl>
                                          <p:spTgt spid="7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57158" y="423850"/>
            <a:ext cx="8229600" cy="1219200"/>
          </a:xfrm>
        </p:spPr>
        <p:txBody>
          <a:bodyPr/>
          <a:lstStyle/>
          <a:p>
            <a:r>
              <a:rPr lang="nl-NL" dirty="0" smtClean="0"/>
              <a:t>Ping </a:t>
            </a:r>
            <a:r>
              <a:rPr lang="nl-NL" dirty="0" smtClean="0"/>
              <a:t>www.zeeland.nl</a:t>
            </a:r>
            <a:endParaRPr lang="nl-NL" dirty="0"/>
          </a:p>
        </p:txBody>
      </p:sp>
      <p:pic>
        <p:nvPicPr>
          <p:cNvPr id="24577" name="Picture 1"/>
          <p:cNvPicPr>
            <a:picLocks noChangeAspect="1" noChangeArrowheads="1"/>
          </p:cNvPicPr>
          <p:nvPr/>
        </p:nvPicPr>
        <p:blipFill>
          <a:blip r:embed="rId2" cstate="print"/>
          <a:srcRect/>
          <a:stretch>
            <a:fillRect/>
          </a:stretch>
        </p:blipFill>
        <p:spPr bwMode="auto">
          <a:xfrm rot="155840">
            <a:off x="7314413" y="71414"/>
            <a:ext cx="1615305" cy="1143008"/>
          </a:xfrm>
          <a:prstGeom prst="rect">
            <a:avLst/>
          </a:prstGeom>
          <a:noFill/>
          <a:ln w="9525">
            <a:noFill/>
            <a:miter lim="800000"/>
            <a:headEnd/>
            <a:tailEnd/>
          </a:ln>
          <a:effectLst/>
        </p:spPr>
      </p:pic>
      <p:pic>
        <p:nvPicPr>
          <p:cNvPr id="71684" name="Picture 4" descr="http://steeez.com/wp-content/uploads/2008/11/internet.jpg"/>
          <p:cNvPicPr>
            <a:picLocks noChangeAspect="1" noChangeArrowheads="1"/>
          </p:cNvPicPr>
          <p:nvPr/>
        </p:nvPicPr>
        <p:blipFill>
          <a:blip r:embed="rId3" cstate="print"/>
          <a:srcRect/>
          <a:stretch>
            <a:fillRect/>
          </a:stretch>
        </p:blipFill>
        <p:spPr bwMode="auto">
          <a:xfrm>
            <a:off x="142844" y="1714488"/>
            <a:ext cx="8858312" cy="5061887"/>
          </a:xfrm>
          <a:prstGeom prst="rect">
            <a:avLst/>
          </a:prstGeom>
          <a:noFill/>
        </p:spPr>
      </p:pic>
      <p:sp>
        <p:nvSpPr>
          <p:cNvPr id="13" name="Tekstvak 12"/>
          <p:cNvSpPr txBox="1"/>
          <p:nvPr/>
        </p:nvSpPr>
        <p:spPr>
          <a:xfrm>
            <a:off x="214282" y="1785926"/>
            <a:ext cx="2013115" cy="646331"/>
          </a:xfrm>
          <a:prstGeom prst="rect">
            <a:avLst/>
          </a:prstGeom>
          <a:noFill/>
        </p:spPr>
        <p:txBody>
          <a:bodyPr wrap="none" rtlCol="0">
            <a:spAutoFit/>
          </a:bodyPr>
          <a:lstStyle/>
          <a:p>
            <a:r>
              <a:rPr lang="nl-NL" sz="3600" dirty="0" smtClean="0">
                <a:solidFill>
                  <a:schemeClr val="bg1"/>
                </a:solidFill>
                <a:latin typeface="Brush Script MT" pitchFamily="66" charset="0"/>
              </a:rPr>
              <a:t>Het Internet</a:t>
            </a:r>
            <a:endParaRPr lang="nl-NL" sz="3600" dirty="0">
              <a:solidFill>
                <a:schemeClr val="bg1"/>
              </a:solidFill>
              <a:latin typeface="Brush Script MT" pitchFamily="66" charset="0"/>
            </a:endParaRPr>
          </a:p>
        </p:txBody>
      </p:sp>
      <p:sp>
        <p:nvSpPr>
          <p:cNvPr id="14" name="Tekstvak 13"/>
          <p:cNvSpPr txBox="1"/>
          <p:nvPr/>
        </p:nvSpPr>
        <p:spPr>
          <a:xfrm>
            <a:off x="428596" y="6286520"/>
            <a:ext cx="5006435" cy="369332"/>
          </a:xfrm>
          <a:prstGeom prst="rect">
            <a:avLst/>
          </a:prstGeom>
          <a:noFill/>
        </p:spPr>
        <p:txBody>
          <a:bodyPr wrap="none" rtlCol="0">
            <a:spAutoFit/>
          </a:bodyPr>
          <a:lstStyle/>
          <a:p>
            <a:r>
              <a:rPr lang="nl-NL" dirty="0" smtClean="0">
                <a:solidFill>
                  <a:schemeClr val="bg1"/>
                </a:solidFill>
              </a:rPr>
              <a:t>Elke lijn gaat naar een publiek TCP/IP netwerkadres</a:t>
            </a:r>
            <a:endParaRPr lang="nl-NL" dirty="0">
              <a:solidFill>
                <a:schemeClr val="bg1"/>
              </a:solidFill>
            </a:endParaRPr>
          </a:p>
        </p:txBody>
      </p:sp>
      <p:pic>
        <p:nvPicPr>
          <p:cNvPr id="71686" name="Picture 6"/>
          <p:cNvPicPr>
            <a:picLocks noChangeAspect="1" noChangeArrowheads="1"/>
          </p:cNvPicPr>
          <p:nvPr/>
        </p:nvPicPr>
        <p:blipFill>
          <a:blip r:embed="rId4" cstate="print"/>
          <a:srcRect/>
          <a:stretch>
            <a:fillRect/>
          </a:stretch>
        </p:blipFill>
        <p:spPr bwMode="auto">
          <a:xfrm>
            <a:off x="5971982" y="5429264"/>
            <a:ext cx="2910095" cy="1266041"/>
          </a:xfrm>
          <a:prstGeom prst="rect">
            <a:avLst/>
          </a:prstGeom>
          <a:noFill/>
          <a:ln w="9525">
            <a:noFill/>
            <a:miter lim="800000"/>
            <a:headEnd/>
            <a:tailEnd/>
          </a:ln>
          <a:effectLst/>
        </p:spPr>
      </p:pic>
      <p:pic>
        <p:nvPicPr>
          <p:cNvPr id="1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908" y="-27384"/>
            <a:ext cx="860684" cy="860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57158" y="428604"/>
            <a:ext cx="8229600" cy="1219200"/>
          </a:xfrm>
        </p:spPr>
        <p:txBody>
          <a:bodyPr/>
          <a:lstStyle/>
          <a:p>
            <a:r>
              <a:rPr lang="nl-NL" dirty="0" smtClean="0"/>
              <a:t>Wat is een switch</a:t>
            </a:r>
            <a:r>
              <a:rPr lang="nl-NL" dirty="0">
                <a:latin typeface="Agency FB" pitchFamily="34" charset="0"/>
              </a:rPr>
              <a:t> ?</a:t>
            </a:r>
            <a:endParaRPr lang="nl-NL" dirty="0"/>
          </a:p>
        </p:txBody>
      </p:sp>
      <p:pic>
        <p:nvPicPr>
          <p:cNvPr id="9" name="Picture 1"/>
          <p:cNvPicPr>
            <a:picLocks noChangeAspect="1" noChangeArrowheads="1"/>
          </p:cNvPicPr>
          <p:nvPr/>
        </p:nvPicPr>
        <p:blipFill>
          <a:blip r:embed="rId2" cstate="print"/>
          <a:srcRect/>
          <a:stretch>
            <a:fillRect/>
          </a:stretch>
        </p:blipFill>
        <p:spPr bwMode="auto">
          <a:xfrm rot="155840">
            <a:off x="7314413" y="71414"/>
            <a:ext cx="1615305" cy="1143008"/>
          </a:xfrm>
          <a:prstGeom prst="rect">
            <a:avLst/>
          </a:prstGeom>
          <a:noFill/>
          <a:ln w="9525">
            <a:noFill/>
            <a:miter lim="800000"/>
            <a:headEnd/>
            <a:tailEnd/>
          </a:ln>
          <a:effectLst/>
        </p:spPr>
      </p:pic>
      <p:pic>
        <p:nvPicPr>
          <p:cNvPr id="5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08" y="-27384"/>
            <a:ext cx="860684" cy="860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6764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019425"/>
            <a:ext cx="4649788"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p:nvPr/>
        </p:nvSpPr>
        <p:spPr>
          <a:xfrm>
            <a:off x="5181600" y="4800600"/>
            <a:ext cx="152400" cy="152400"/>
          </a:xfrm>
          <a:prstGeom prst="rect">
            <a:avLst/>
          </a:prstGeom>
          <a:solidFill>
            <a:schemeClr val="accent4">
              <a:lumMod val="5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8" name="Content Placeholder 2"/>
          <p:cNvSpPr txBox="1">
            <a:spLocks/>
          </p:cNvSpPr>
          <p:nvPr/>
        </p:nvSpPr>
        <p:spPr>
          <a:xfrm>
            <a:off x="228600" y="1546225"/>
            <a:ext cx="8229600" cy="1196975"/>
          </a:xfrm>
          <a:prstGeom prst="rect">
            <a:avLst/>
          </a:prstGeom>
        </p:spPr>
        <p:txBody>
          <a:bodyPr lIns="54864" tIns="91440">
            <a:normAutofit fontScale="25000" lnSpcReduction="20000"/>
          </a:bodyPr>
          <a:lstStyle/>
          <a:p>
            <a:pPr marL="438912" indent="-320040" fontAlgn="auto">
              <a:spcBef>
                <a:spcPts val="0"/>
              </a:spcBef>
              <a:spcAft>
                <a:spcPts val="0"/>
              </a:spcAft>
              <a:buClr>
                <a:schemeClr val="accent1"/>
              </a:buClr>
              <a:buSzPct val="80000"/>
              <a:buFont typeface="Wingdings 2"/>
              <a:buChar char=""/>
              <a:defRPr/>
            </a:pPr>
            <a:r>
              <a:rPr lang="nl-NL" sz="8400" dirty="0">
                <a:latin typeface="+mn-lt"/>
                <a:cs typeface="+mn-cs"/>
              </a:rPr>
              <a:t>Een switch lijkt uiterlijk op een </a:t>
            </a:r>
            <a:r>
              <a:rPr lang="nl-NL" sz="8400" dirty="0" err="1">
                <a:latin typeface="+mn-lt"/>
                <a:cs typeface="+mn-cs"/>
              </a:rPr>
              <a:t>hub</a:t>
            </a:r>
            <a:r>
              <a:rPr lang="nl-NL" sz="8400" dirty="0">
                <a:latin typeface="+mn-lt"/>
                <a:cs typeface="+mn-cs"/>
              </a:rPr>
              <a:t>, maar maakt beslissingen op basis van een MAC (</a:t>
            </a:r>
            <a:r>
              <a:rPr lang="nl-NL" sz="8400" dirty="0">
                <a:solidFill>
                  <a:schemeClr val="tx1">
                    <a:lumMod val="75000"/>
                    <a:lumOff val="25000"/>
                  </a:schemeClr>
                </a:solidFill>
                <a:latin typeface="+mn-lt"/>
                <a:cs typeface="+mn-cs"/>
              </a:rPr>
              <a:t>L2</a:t>
            </a:r>
            <a:r>
              <a:rPr lang="nl-NL" sz="8400" dirty="0">
                <a:latin typeface="+mn-lt"/>
                <a:cs typeface="+mn-cs"/>
              </a:rPr>
              <a:t>) of IP (</a:t>
            </a:r>
            <a:r>
              <a:rPr lang="nl-NL" sz="8400" dirty="0">
                <a:solidFill>
                  <a:schemeClr val="tx1">
                    <a:lumMod val="75000"/>
                    <a:lumOff val="25000"/>
                  </a:schemeClr>
                </a:solidFill>
                <a:latin typeface="+mn-lt"/>
                <a:cs typeface="+mn-cs"/>
              </a:rPr>
              <a:t>L3</a:t>
            </a:r>
            <a:r>
              <a:rPr lang="nl-NL" sz="8400" dirty="0">
                <a:latin typeface="+mn-lt"/>
                <a:cs typeface="+mn-cs"/>
              </a:rPr>
              <a:t>) adrestabel en kan in tegenstelling tot een </a:t>
            </a:r>
            <a:r>
              <a:rPr lang="nl-NL" sz="8400" dirty="0" err="1">
                <a:latin typeface="+mn-lt"/>
                <a:cs typeface="+mn-cs"/>
              </a:rPr>
              <a:t>hub</a:t>
            </a:r>
            <a:r>
              <a:rPr lang="nl-NL" sz="8400" dirty="0">
                <a:latin typeface="+mn-lt"/>
                <a:cs typeface="+mn-cs"/>
              </a:rPr>
              <a:t> netwerksegmenten verbinden.</a:t>
            </a:r>
          </a:p>
          <a:p>
            <a:pPr marL="438912" indent="-320040" fontAlgn="auto">
              <a:spcBef>
                <a:spcPts val="0"/>
              </a:spcBef>
              <a:spcAft>
                <a:spcPts val="0"/>
              </a:spcAft>
              <a:buClr>
                <a:schemeClr val="accent1"/>
              </a:buClr>
              <a:buSzPct val="80000"/>
              <a:buFont typeface="Wingdings 2"/>
              <a:buChar char=""/>
              <a:defRPr/>
            </a:pPr>
            <a:r>
              <a:rPr lang="nl-NL" sz="8400" dirty="0">
                <a:latin typeface="+mn-lt"/>
                <a:cs typeface="+mn-cs"/>
              </a:rPr>
              <a:t>Een switch kan de netwerkbandbreedte onder </a:t>
            </a:r>
            <a:r>
              <a:rPr lang="nl-NL" sz="8400" dirty="0" err="1">
                <a:latin typeface="+mn-lt"/>
                <a:cs typeface="+mn-cs"/>
              </a:rPr>
              <a:t>nodes</a:t>
            </a:r>
            <a:r>
              <a:rPr lang="nl-NL" sz="8400" dirty="0">
                <a:latin typeface="+mn-lt"/>
                <a:cs typeface="+mn-cs"/>
              </a:rPr>
              <a:t> verdelen.</a:t>
            </a:r>
          </a:p>
          <a:p>
            <a:pPr marL="438912" indent="-320040" fontAlgn="auto">
              <a:spcBef>
                <a:spcPts val="0"/>
              </a:spcBef>
              <a:spcAft>
                <a:spcPts val="0"/>
              </a:spcAft>
              <a:buClr>
                <a:schemeClr val="accent1"/>
              </a:buClr>
              <a:buSzPct val="80000"/>
              <a:buFont typeface="Wingdings 2"/>
              <a:buChar char=""/>
              <a:defRPr/>
            </a:pPr>
            <a:r>
              <a:rPr lang="nl-NL" sz="8400" dirty="0">
                <a:latin typeface="+mn-lt"/>
                <a:cs typeface="+mn-cs"/>
              </a:rPr>
              <a:t>Netwerksegmenten binnen een switch noem je virtuele </a:t>
            </a:r>
            <a:r>
              <a:rPr lang="nl-NL" sz="8400" dirty="0" err="1">
                <a:latin typeface="+mn-lt"/>
                <a:cs typeface="+mn-cs"/>
              </a:rPr>
              <a:t>LAN’s</a:t>
            </a:r>
            <a:r>
              <a:rPr lang="nl-NL" sz="8400" dirty="0">
                <a:latin typeface="+mn-lt"/>
                <a:cs typeface="+mn-cs"/>
              </a:rPr>
              <a:t> (</a:t>
            </a:r>
            <a:r>
              <a:rPr lang="nl-NL" sz="8400" dirty="0">
                <a:solidFill>
                  <a:schemeClr val="tx1">
                    <a:lumMod val="75000"/>
                    <a:lumOff val="25000"/>
                  </a:schemeClr>
                </a:solidFill>
                <a:latin typeface="+mn-lt"/>
                <a:cs typeface="+mn-cs"/>
              </a:rPr>
              <a:t>L3</a:t>
            </a:r>
            <a:r>
              <a:rPr lang="nl-NL" sz="8400" dirty="0">
                <a:latin typeface="+mn-lt"/>
                <a:cs typeface="+mn-cs"/>
              </a:rPr>
              <a:t>)</a:t>
            </a:r>
          </a:p>
          <a:p>
            <a:pPr marL="438912" indent="-320040" fontAlgn="auto">
              <a:spcBef>
                <a:spcPts val="0"/>
              </a:spcBef>
              <a:spcAft>
                <a:spcPts val="0"/>
              </a:spcAft>
              <a:buClr>
                <a:schemeClr val="accent1"/>
              </a:buClr>
              <a:buSzPct val="80000"/>
              <a:buFont typeface="Wingdings 2"/>
              <a:buChar char=""/>
              <a:defRPr/>
            </a:pPr>
            <a:endParaRPr lang="nl-NL" sz="2700" dirty="0">
              <a:latin typeface="+mn-lt"/>
              <a:cs typeface="+mn-cs"/>
            </a:endParaRPr>
          </a:p>
        </p:txBody>
      </p:sp>
      <p:sp>
        <p:nvSpPr>
          <p:cNvPr id="10" name="Content Placeholder 2"/>
          <p:cNvSpPr txBox="1">
            <a:spLocks/>
          </p:cNvSpPr>
          <p:nvPr/>
        </p:nvSpPr>
        <p:spPr bwMode="auto">
          <a:xfrm>
            <a:off x="76200" y="4137025"/>
            <a:ext cx="822960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864" tIns="91440"/>
          <a:lstStyle>
            <a:lvl1pPr marL="438150" indent="-319088">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a:buClr>
                <a:schemeClr val="accent1"/>
              </a:buClr>
              <a:buSzPct val="80000"/>
              <a:buFont typeface="Wingdings 2" pitchFamily="18" charset="2"/>
              <a:buChar char=""/>
            </a:pPr>
            <a:r>
              <a:rPr lang="nl-NL" sz="1900" b="1" dirty="0">
                <a:solidFill>
                  <a:srgbClr val="00B050"/>
                </a:solidFill>
              </a:rPr>
              <a:t>Plus: </a:t>
            </a:r>
            <a:r>
              <a:rPr lang="nl-NL" sz="1900" dirty="0">
                <a:solidFill>
                  <a:srgbClr val="00B050"/>
                </a:solidFill>
              </a:rPr>
              <a:t>Versterking van signaal</a:t>
            </a:r>
            <a:br>
              <a:rPr lang="nl-NL" sz="1900" dirty="0">
                <a:solidFill>
                  <a:srgbClr val="00B050"/>
                </a:solidFill>
              </a:rPr>
            </a:br>
            <a:r>
              <a:rPr lang="nl-NL" sz="2000" dirty="0">
                <a:solidFill>
                  <a:srgbClr val="00B050"/>
                </a:solidFill>
              </a:rPr>
              <a:t> -Maakt verbindingen tussen </a:t>
            </a:r>
            <a:br>
              <a:rPr lang="nl-NL" sz="2000" dirty="0">
                <a:solidFill>
                  <a:srgbClr val="00B050"/>
                </a:solidFill>
              </a:rPr>
            </a:br>
            <a:r>
              <a:rPr lang="nl-NL" sz="2000" dirty="0">
                <a:solidFill>
                  <a:srgbClr val="00B050"/>
                </a:solidFill>
              </a:rPr>
              <a:t>   verschillende  netwerken mogelijk</a:t>
            </a:r>
            <a:r>
              <a:rPr lang="nl-NL" sz="2000" b="1" dirty="0">
                <a:solidFill>
                  <a:srgbClr val="00B050"/>
                </a:solidFill>
              </a:rPr>
              <a:t/>
            </a:r>
            <a:br>
              <a:rPr lang="nl-NL" sz="2000" b="1" dirty="0">
                <a:solidFill>
                  <a:srgbClr val="00B050"/>
                </a:solidFill>
              </a:rPr>
            </a:br>
            <a:r>
              <a:rPr lang="nl-NL" sz="2000" b="1" dirty="0">
                <a:solidFill>
                  <a:srgbClr val="00B050"/>
                </a:solidFill>
              </a:rPr>
              <a:t>-</a:t>
            </a:r>
            <a:r>
              <a:rPr lang="nl-NL" sz="2000" dirty="0" err="1">
                <a:solidFill>
                  <a:srgbClr val="00B050"/>
                </a:solidFill>
              </a:rPr>
              <a:t>Switched</a:t>
            </a:r>
            <a:r>
              <a:rPr lang="nl-NL" sz="2000" dirty="0">
                <a:solidFill>
                  <a:srgbClr val="00B050"/>
                </a:solidFill>
              </a:rPr>
              <a:t> o.b.v. MAC of routeert </a:t>
            </a:r>
            <a:br>
              <a:rPr lang="nl-NL" sz="2000" dirty="0">
                <a:solidFill>
                  <a:srgbClr val="00B050"/>
                </a:solidFill>
              </a:rPr>
            </a:br>
            <a:r>
              <a:rPr lang="nl-NL" sz="2000" dirty="0">
                <a:solidFill>
                  <a:srgbClr val="00B050"/>
                </a:solidFill>
              </a:rPr>
              <a:t>  o.b.v. IP bestemming</a:t>
            </a:r>
            <a:br>
              <a:rPr lang="nl-NL" sz="2000" dirty="0">
                <a:solidFill>
                  <a:srgbClr val="00B050"/>
                </a:solidFill>
              </a:rPr>
            </a:br>
            <a:r>
              <a:rPr lang="nl-NL" sz="2000" dirty="0">
                <a:solidFill>
                  <a:srgbClr val="00B050"/>
                </a:solidFill>
              </a:rPr>
              <a:t>-Optimaliseert netwerkverkeer</a:t>
            </a:r>
            <a:endParaRPr lang="nl-NL" sz="1900" dirty="0">
              <a:solidFill>
                <a:srgbClr val="00B050"/>
              </a:solidFill>
            </a:endParaRPr>
          </a:p>
          <a:p>
            <a:pPr>
              <a:buClr>
                <a:schemeClr val="accent1"/>
              </a:buClr>
              <a:buSzPct val="80000"/>
              <a:buFont typeface="Wingdings 2" pitchFamily="18" charset="2"/>
              <a:buChar char=""/>
            </a:pPr>
            <a:r>
              <a:rPr lang="nl-NL" sz="1900" b="1" dirty="0">
                <a:solidFill>
                  <a:srgbClr val="FF0000"/>
                </a:solidFill>
              </a:rPr>
              <a:t>Min: </a:t>
            </a:r>
            <a:r>
              <a:rPr lang="nl-NL" sz="1900" dirty="0">
                <a:solidFill>
                  <a:srgbClr val="FF0000"/>
                </a:solidFill>
              </a:rPr>
              <a:t>Relatief duur, verschil tussen een hub </a:t>
            </a:r>
            <a:br>
              <a:rPr lang="nl-NL" sz="1900" dirty="0">
                <a:solidFill>
                  <a:srgbClr val="FF0000"/>
                </a:solidFill>
              </a:rPr>
            </a:br>
            <a:r>
              <a:rPr lang="nl-NL" sz="1900" dirty="0">
                <a:solidFill>
                  <a:srgbClr val="FF0000"/>
                </a:solidFill>
              </a:rPr>
              <a:t>en een switch is +/- 1000,- euro </a:t>
            </a:r>
          </a:p>
          <a:p>
            <a:pPr>
              <a:buClr>
                <a:schemeClr val="accent1"/>
              </a:buClr>
              <a:buSzPct val="80000"/>
              <a:buFont typeface="Wingdings 2" pitchFamily="18" charset="2"/>
              <a:buChar char=""/>
            </a:pPr>
            <a:endParaRPr lang="nl-NL" sz="2700" dirty="0"/>
          </a:p>
        </p:txBody>
      </p:sp>
      <p:pic>
        <p:nvPicPr>
          <p:cNvPr id="13" name="Picture 2" descr="http://www.emvdlaan.nl/images/Image/kentekenplaat.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32438" y="947738"/>
            <a:ext cx="1908175"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0"/>
          <p:cNvSpPr txBox="1">
            <a:spLocks noChangeArrowheads="1"/>
          </p:cNvSpPr>
          <p:nvPr/>
        </p:nvSpPr>
        <p:spPr bwMode="auto">
          <a:xfrm>
            <a:off x="5486400" y="914400"/>
            <a:ext cx="21796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algn="ctr"/>
            <a:r>
              <a:rPr lang="nl-NL" sz="2200" dirty="0"/>
              <a:t>192 . 168 . 1 .5</a:t>
            </a:r>
          </a:p>
        </p:txBody>
      </p:sp>
      <p:pic>
        <p:nvPicPr>
          <p:cNvPr id="15" name="Picture 2" descr="http://www.emvdlaan.nl/images/Image/kentekenplaat.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32438" y="490538"/>
            <a:ext cx="1908175"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2"/>
          <p:cNvSpPr txBox="1">
            <a:spLocks noChangeArrowheads="1"/>
          </p:cNvSpPr>
          <p:nvPr/>
        </p:nvSpPr>
        <p:spPr bwMode="auto">
          <a:xfrm>
            <a:off x="5486400" y="501650"/>
            <a:ext cx="2179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algn="ctr"/>
            <a:r>
              <a:rPr lang="nl-NL"/>
              <a:t>00-2t-r4-12-32-rr</a:t>
            </a:r>
          </a:p>
        </p:txBody>
      </p:sp>
    </p:spTree>
    <p:extLst>
      <p:ext uri="{BB962C8B-B14F-4D97-AF65-F5344CB8AC3E}">
        <p14:creationId xmlns:p14="http://schemas.microsoft.com/office/powerpoint/2010/main" val="313220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3000" accel="50000" decel="50000" fill="hold" grpId="0" nodeType="withEffect">
                                  <p:stCondLst>
                                    <p:cond delay="0"/>
                                  </p:stCondLst>
                                  <p:childTnLst>
                                    <p:animMotion origin="layout" path="M 0.01042 0.00556 C 0.05799 0.01019 0.10556 0.00741 0.15313 0.00417 C 0.15694 0.00278 0.16076 0.00139 0.16458 -1.11111E-6 C 0.1684 -0.00347 0.17587 0.00324 0.18021 0.00139 C 0.18177 -0.00463 0.19635 -0.0037 0.19792 -0.00972 C 0.19826 -0.03333 0.20104 -0.05278 0.20104 -0.07639 C 0.20104 -0.09074 0.20104 -0.10648 0.20104 -0.12083 C 0.20104 -0.13287 0.19253 -0.15532 0.19896 -0.16389 C 0.20156 -0.16736 0.20035 -0.18912 0.20313 -0.19167 C 0.21302 -0.20046 0.24479 -0.21667 0.25729 -0.21667 " pathEditMode="relative" rAng="0" ptsTypes="ffffffffff">
                                      <p:cBhvr>
                                        <p:cTn id="6" dur="2000" fill="hold"/>
                                        <p:tgtEl>
                                          <p:spTgt spid="7"/>
                                        </p:tgtEl>
                                        <p:attrNameLst>
                                          <p:attrName>ppt_x</p:attrName>
                                          <p:attrName>ppt_y</p:attrName>
                                        </p:attrNameLst>
                                      </p:cBhvr>
                                      <p:rCtr x="12344" y="-108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57158" y="428604"/>
            <a:ext cx="8229600" cy="1219200"/>
          </a:xfrm>
        </p:spPr>
        <p:txBody>
          <a:bodyPr/>
          <a:lstStyle/>
          <a:p>
            <a:r>
              <a:rPr lang="nl-NL" dirty="0" smtClean="0"/>
              <a:t>Typologieën: Bus</a:t>
            </a:r>
            <a:endParaRPr lang="nl-NL" dirty="0"/>
          </a:p>
        </p:txBody>
      </p:sp>
      <p:pic>
        <p:nvPicPr>
          <p:cNvPr id="9" name="Picture 1"/>
          <p:cNvPicPr>
            <a:picLocks noChangeAspect="1" noChangeArrowheads="1"/>
          </p:cNvPicPr>
          <p:nvPr/>
        </p:nvPicPr>
        <p:blipFill>
          <a:blip r:embed="rId2" cstate="print"/>
          <a:srcRect/>
          <a:stretch>
            <a:fillRect/>
          </a:stretch>
        </p:blipFill>
        <p:spPr bwMode="auto">
          <a:xfrm rot="155840">
            <a:off x="7314413" y="71414"/>
            <a:ext cx="1615305" cy="1143008"/>
          </a:xfrm>
          <a:prstGeom prst="rect">
            <a:avLst/>
          </a:prstGeom>
          <a:noFill/>
          <a:ln w="9525">
            <a:noFill/>
            <a:miter lim="800000"/>
            <a:headEnd/>
            <a:tailEnd/>
          </a:ln>
          <a:effectLst/>
        </p:spPr>
      </p:pic>
      <p:grpSp>
        <p:nvGrpSpPr>
          <p:cNvPr id="54" name="Groep 53"/>
          <p:cNvGrpSpPr/>
          <p:nvPr/>
        </p:nvGrpSpPr>
        <p:grpSpPr>
          <a:xfrm>
            <a:off x="1021131" y="2786058"/>
            <a:ext cx="6765579" cy="3605238"/>
            <a:chOff x="1235445" y="2019290"/>
            <a:chExt cx="6765579" cy="3605238"/>
          </a:xfrm>
        </p:grpSpPr>
        <p:pic>
          <p:nvPicPr>
            <p:cNvPr id="15" name="Picture 2" descr="http://www.sb.fsu.edu/~xray/Images/DellComputer.jpg"/>
            <p:cNvPicPr>
              <a:picLocks noChangeAspect="1" noChangeArrowheads="1"/>
            </p:cNvPicPr>
            <p:nvPr/>
          </p:nvPicPr>
          <p:blipFill>
            <a:blip r:embed="rId3" cstate="print"/>
            <a:srcRect/>
            <a:stretch>
              <a:fillRect/>
            </a:stretch>
          </p:blipFill>
          <p:spPr bwMode="auto">
            <a:xfrm flipH="1">
              <a:off x="2714612" y="4162430"/>
              <a:ext cx="1922332" cy="1409710"/>
            </a:xfrm>
            <a:prstGeom prst="rect">
              <a:avLst/>
            </a:prstGeom>
            <a:noFill/>
          </p:spPr>
        </p:pic>
        <p:pic>
          <p:nvPicPr>
            <p:cNvPr id="11" name="Picture 2" descr="http://www.sb.fsu.edu/~xray/Images/DellComputer.jpg"/>
            <p:cNvPicPr>
              <a:picLocks noChangeAspect="1" noChangeArrowheads="1"/>
            </p:cNvPicPr>
            <p:nvPr/>
          </p:nvPicPr>
          <p:blipFill>
            <a:blip r:embed="rId3" cstate="print"/>
            <a:srcRect/>
            <a:stretch>
              <a:fillRect/>
            </a:stretch>
          </p:blipFill>
          <p:spPr bwMode="auto">
            <a:xfrm flipH="1">
              <a:off x="1578098" y="2019290"/>
              <a:ext cx="1922332" cy="1409710"/>
            </a:xfrm>
            <a:prstGeom prst="rect">
              <a:avLst/>
            </a:prstGeom>
            <a:noFill/>
          </p:spPr>
        </p:pic>
        <p:pic>
          <p:nvPicPr>
            <p:cNvPr id="13" name="Picture 2" descr="http://www.sb.fsu.edu/~xray/Images/DellComputer.jpg"/>
            <p:cNvPicPr>
              <a:picLocks noChangeAspect="1" noChangeArrowheads="1"/>
            </p:cNvPicPr>
            <p:nvPr/>
          </p:nvPicPr>
          <p:blipFill>
            <a:blip r:embed="rId3" cstate="print"/>
            <a:srcRect/>
            <a:stretch>
              <a:fillRect/>
            </a:stretch>
          </p:blipFill>
          <p:spPr bwMode="auto">
            <a:xfrm flipH="1">
              <a:off x="3578362" y="2019290"/>
              <a:ext cx="1922332" cy="1409710"/>
            </a:xfrm>
            <a:prstGeom prst="rect">
              <a:avLst/>
            </a:prstGeom>
            <a:noFill/>
          </p:spPr>
        </p:pic>
        <p:pic>
          <p:nvPicPr>
            <p:cNvPr id="14" name="Picture 2" descr="http://www.sb.fsu.edu/~xray/Images/DellComputer.jpg"/>
            <p:cNvPicPr>
              <a:picLocks noChangeAspect="1" noChangeArrowheads="1"/>
            </p:cNvPicPr>
            <p:nvPr/>
          </p:nvPicPr>
          <p:blipFill>
            <a:blip r:embed="rId3" cstate="print"/>
            <a:srcRect/>
            <a:stretch>
              <a:fillRect/>
            </a:stretch>
          </p:blipFill>
          <p:spPr bwMode="auto">
            <a:xfrm flipH="1">
              <a:off x="5643570" y="2019290"/>
              <a:ext cx="1922332" cy="1409710"/>
            </a:xfrm>
            <a:prstGeom prst="rect">
              <a:avLst/>
            </a:prstGeom>
            <a:noFill/>
          </p:spPr>
        </p:pic>
        <p:pic>
          <p:nvPicPr>
            <p:cNvPr id="17" name="Picture 2" descr="http://www.sb.fsu.edu/~xray/Images/DellComputer.jpg"/>
            <p:cNvPicPr>
              <a:picLocks noChangeAspect="1" noChangeArrowheads="1"/>
            </p:cNvPicPr>
            <p:nvPr/>
          </p:nvPicPr>
          <p:blipFill>
            <a:blip r:embed="rId3" cstate="print"/>
            <a:srcRect/>
            <a:stretch>
              <a:fillRect/>
            </a:stretch>
          </p:blipFill>
          <p:spPr bwMode="auto">
            <a:xfrm flipH="1">
              <a:off x="4786314" y="4214818"/>
              <a:ext cx="1922332" cy="1409710"/>
            </a:xfrm>
            <a:prstGeom prst="rect">
              <a:avLst/>
            </a:prstGeom>
            <a:noFill/>
          </p:spPr>
        </p:pic>
        <p:grpSp>
          <p:nvGrpSpPr>
            <p:cNvPr id="36" name="Groep 35"/>
            <p:cNvGrpSpPr/>
            <p:nvPr/>
          </p:nvGrpSpPr>
          <p:grpSpPr>
            <a:xfrm>
              <a:off x="1235445" y="3536450"/>
              <a:ext cx="6765579" cy="464054"/>
              <a:chOff x="235313" y="3536450"/>
              <a:chExt cx="8001284" cy="749806"/>
            </a:xfrm>
          </p:grpSpPr>
          <p:pic>
            <p:nvPicPr>
              <p:cNvPr id="2052" name="Picture 4" descr="http://www.w-l-t.org/Pix/Coax%20w-F%20connector.jpg"/>
              <p:cNvPicPr>
                <a:picLocks noChangeAspect="1" noChangeArrowheads="1"/>
              </p:cNvPicPr>
              <p:nvPr/>
            </p:nvPicPr>
            <p:blipFill>
              <a:blip r:embed="rId4" cstate="print"/>
              <a:srcRect/>
              <a:stretch>
                <a:fillRect/>
              </a:stretch>
            </p:blipFill>
            <p:spPr bwMode="auto">
              <a:xfrm>
                <a:off x="7143768" y="3624284"/>
                <a:ext cx="1092829" cy="661972"/>
              </a:xfrm>
              <a:prstGeom prst="rect">
                <a:avLst/>
              </a:prstGeom>
              <a:noFill/>
            </p:spPr>
          </p:pic>
          <p:sp>
            <p:nvSpPr>
              <p:cNvPr id="24" name="Rechthoek 23"/>
              <p:cNvSpPr/>
              <p:nvPr/>
            </p:nvSpPr>
            <p:spPr>
              <a:xfrm>
                <a:off x="1285852" y="3786190"/>
                <a:ext cx="5929354" cy="21431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5" name="Picture 4" descr="http://www.w-l-t.org/Pix/Coax%20w-F%20connector.jpg"/>
              <p:cNvPicPr>
                <a:picLocks noChangeAspect="1" noChangeArrowheads="1"/>
              </p:cNvPicPr>
              <p:nvPr/>
            </p:nvPicPr>
            <p:blipFill>
              <a:blip r:embed="rId4" cstate="print"/>
              <a:srcRect/>
              <a:stretch>
                <a:fillRect/>
              </a:stretch>
            </p:blipFill>
            <p:spPr bwMode="auto">
              <a:xfrm rot="10568535">
                <a:off x="235313" y="3536450"/>
                <a:ext cx="1092829" cy="661972"/>
              </a:xfrm>
              <a:prstGeom prst="rect">
                <a:avLst/>
              </a:prstGeom>
              <a:noFill/>
            </p:spPr>
          </p:pic>
        </p:grpSp>
        <p:grpSp>
          <p:nvGrpSpPr>
            <p:cNvPr id="32" name="Groep 31"/>
            <p:cNvGrpSpPr/>
            <p:nvPr/>
          </p:nvGrpSpPr>
          <p:grpSpPr>
            <a:xfrm rot="10800000">
              <a:off x="2285985" y="3500438"/>
              <a:ext cx="428628" cy="357190"/>
              <a:chOff x="2285984" y="3786190"/>
              <a:chExt cx="571504" cy="490542"/>
            </a:xfrm>
          </p:grpSpPr>
          <p:sp>
            <p:nvSpPr>
              <p:cNvPr id="27" name="Rechthoek 26"/>
              <p:cNvSpPr/>
              <p:nvPr/>
            </p:nvSpPr>
            <p:spPr>
              <a:xfrm rot="5400000">
                <a:off x="2321703" y="3893347"/>
                <a:ext cx="490542" cy="276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Rechthoek 25"/>
              <p:cNvSpPr/>
              <p:nvPr/>
            </p:nvSpPr>
            <p:spPr>
              <a:xfrm>
                <a:off x="2285984" y="3786190"/>
                <a:ext cx="571504" cy="214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7" name="Groep 36"/>
            <p:cNvGrpSpPr/>
            <p:nvPr/>
          </p:nvGrpSpPr>
          <p:grpSpPr>
            <a:xfrm rot="10800000">
              <a:off x="4000496" y="3500437"/>
              <a:ext cx="428628" cy="357190"/>
              <a:chOff x="2285984" y="3786190"/>
              <a:chExt cx="571504" cy="490542"/>
            </a:xfrm>
          </p:grpSpPr>
          <p:sp>
            <p:nvSpPr>
              <p:cNvPr id="38" name="Rechthoek 37"/>
              <p:cNvSpPr/>
              <p:nvPr/>
            </p:nvSpPr>
            <p:spPr>
              <a:xfrm rot="5400000">
                <a:off x="2321703" y="3893347"/>
                <a:ext cx="490542" cy="276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p:cNvSpPr/>
              <p:nvPr/>
            </p:nvSpPr>
            <p:spPr>
              <a:xfrm>
                <a:off x="2285984" y="3786190"/>
                <a:ext cx="571504" cy="214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0" name="Groep 39"/>
            <p:cNvGrpSpPr/>
            <p:nvPr/>
          </p:nvGrpSpPr>
          <p:grpSpPr>
            <a:xfrm rot="10800000">
              <a:off x="5929322" y="3500438"/>
              <a:ext cx="428628" cy="357190"/>
              <a:chOff x="2285984" y="3786190"/>
              <a:chExt cx="571504" cy="490542"/>
            </a:xfrm>
          </p:grpSpPr>
          <p:sp>
            <p:nvSpPr>
              <p:cNvPr id="41" name="Rechthoek 40"/>
              <p:cNvSpPr/>
              <p:nvPr/>
            </p:nvSpPr>
            <p:spPr>
              <a:xfrm rot="5400000">
                <a:off x="2321703" y="3893347"/>
                <a:ext cx="490542" cy="276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Rechthoek 41"/>
              <p:cNvSpPr/>
              <p:nvPr/>
            </p:nvSpPr>
            <p:spPr>
              <a:xfrm>
                <a:off x="2285984" y="3786190"/>
                <a:ext cx="571504" cy="214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3" name="Groep 42"/>
            <p:cNvGrpSpPr/>
            <p:nvPr/>
          </p:nvGrpSpPr>
          <p:grpSpPr>
            <a:xfrm>
              <a:off x="3143240" y="3643314"/>
              <a:ext cx="428628" cy="357190"/>
              <a:chOff x="2285984" y="3786190"/>
              <a:chExt cx="571504" cy="490542"/>
            </a:xfrm>
          </p:grpSpPr>
          <p:sp>
            <p:nvSpPr>
              <p:cNvPr id="44" name="Rechthoek 43"/>
              <p:cNvSpPr/>
              <p:nvPr/>
            </p:nvSpPr>
            <p:spPr>
              <a:xfrm rot="5400000">
                <a:off x="2321703" y="3893347"/>
                <a:ext cx="490542" cy="276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Rechthoek 44"/>
              <p:cNvSpPr/>
              <p:nvPr/>
            </p:nvSpPr>
            <p:spPr>
              <a:xfrm>
                <a:off x="2285984" y="3786190"/>
                <a:ext cx="571504" cy="214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6" name="Groep 45"/>
            <p:cNvGrpSpPr/>
            <p:nvPr/>
          </p:nvGrpSpPr>
          <p:grpSpPr>
            <a:xfrm>
              <a:off x="5000628" y="3643314"/>
              <a:ext cx="428628" cy="357190"/>
              <a:chOff x="2285984" y="3786190"/>
              <a:chExt cx="571504" cy="490542"/>
            </a:xfrm>
          </p:grpSpPr>
          <p:sp>
            <p:nvSpPr>
              <p:cNvPr id="47" name="Rechthoek 46"/>
              <p:cNvSpPr/>
              <p:nvPr/>
            </p:nvSpPr>
            <p:spPr>
              <a:xfrm rot="5400000">
                <a:off x="2321703" y="3893347"/>
                <a:ext cx="490542" cy="276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Rechthoek 47"/>
              <p:cNvSpPr/>
              <p:nvPr/>
            </p:nvSpPr>
            <p:spPr>
              <a:xfrm>
                <a:off x="2285984" y="3786190"/>
                <a:ext cx="571504" cy="214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9" name="Rechthoek 48"/>
            <p:cNvSpPr/>
            <p:nvPr/>
          </p:nvSpPr>
          <p:spPr>
            <a:xfrm>
              <a:off x="3286116" y="4000504"/>
              <a:ext cx="142876" cy="28575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Rechthoek 49"/>
            <p:cNvSpPr/>
            <p:nvPr/>
          </p:nvSpPr>
          <p:spPr>
            <a:xfrm>
              <a:off x="5143504" y="4000504"/>
              <a:ext cx="142876" cy="35719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Rechthoek 50"/>
            <p:cNvSpPr/>
            <p:nvPr/>
          </p:nvSpPr>
          <p:spPr>
            <a:xfrm>
              <a:off x="2428860" y="3214686"/>
              <a:ext cx="142876" cy="28575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Rechthoek 51"/>
            <p:cNvSpPr/>
            <p:nvPr/>
          </p:nvSpPr>
          <p:spPr>
            <a:xfrm>
              <a:off x="4143372" y="3214686"/>
              <a:ext cx="142876" cy="28575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Rechthoek 52"/>
            <p:cNvSpPr/>
            <p:nvPr/>
          </p:nvSpPr>
          <p:spPr>
            <a:xfrm>
              <a:off x="6072198" y="3214686"/>
              <a:ext cx="142876" cy="28575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054" name="Picture 6" descr="http://www.lashen.com/vendors/testum/images/cx30.jpg"/>
          <p:cNvPicPr>
            <a:picLocks noChangeAspect="1" noChangeArrowheads="1"/>
          </p:cNvPicPr>
          <p:nvPr/>
        </p:nvPicPr>
        <p:blipFill>
          <a:blip r:embed="rId5" cstate="print"/>
          <a:srcRect/>
          <a:stretch>
            <a:fillRect/>
          </a:stretch>
        </p:blipFill>
        <p:spPr bwMode="auto">
          <a:xfrm>
            <a:off x="6858016" y="5357826"/>
            <a:ext cx="2163783" cy="1282854"/>
          </a:xfrm>
          <a:prstGeom prst="rect">
            <a:avLst/>
          </a:prstGeom>
          <a:noFill/>
        </p:spPr>
      </p:pic>
      <p:sp>
        <p:nvSpPr>
          <p:cNvPr id="56" name="Tekstvak 55"/>
          <p:cNvSpPr txBox="1"/>
          <p:nvPr/>
        </p:nvSpPr>
        <p:spPr>
          <a:xfrm>
            <a:off x="7072330" y="4929198"/>
            <a:ext cx="1833772" cy="369332"/>
          </a:xfrm>
          <a:prstGeom prst="rect">
            <a:avLst/>
          </a:prstGeom>
          <a:noFill/>
        </p:spPr>
        <p:txBody>
          <a:bodyPr wrap="none" rtlCol="0">
            <a:spAutoFit/>
          </a:bodyPr>
          <a:lstStyle/>
          <a:p>
            <a:r>
              <a:rPr lang="nl-NL" b="1" dirty="0" err="1" smtClean="0"/>
              <a:t>Coax</a:t>
            </a:r>
            <a:r>
              <a:rPr lang="nl-NL" b="1" dirty="0" smtClean="0"/>
              <a:t> </a:t>
            </a:r>
            <a:r>
              <a:rPr lang="nl-NL" b="1" dirty="0" err="1" smtClean="0"/>
              <a:t>terminators</a:t>
            </a:r>
            <a:endParaRPr lang="nl-NL" b="1" dirty="0"/>
          </a:p>
        </p:txBody>
      </p:sp>
      <p:sp>
        <p:nvSpPr>
          <p:cNvPr id="57" name="Tekstvak 56"/>
          <p:cNvSpPr txBox="1"/>
          <p:nvPr/>
        </p:nvSpPr>
        <p:spPr>
          <a:xfrm>
            <a:off x="571472" y="1571612"/>
            <a:ext cx="8143932" cy="1323439"/>
          </a:xfrm>
          <a:prstGeom prst="rect">
            <a:avLst/>
          </a:prstGeom>
          <a:noFill/>
        </p:spPr>
        <p:txBody>
          <a:bodyPr wrap="square" rtlCol="0">
            <a:spAutoFit/>
          </a:bodyPr>
          <a:lstStyle/>
          <a:p>
            <a:r>
              <a:rPr lang="nl-NL" sz="2000" dirty="0" smtClean="0"/>
              <a:t>Bus typologieën vind je haast niet meer, het werd veel gebruikt in de tijd van COAX netwerken. Het grootste nadeel van deze topologie is dat wanneer de </a:t>
            </a:r>
            <a:r>
              <a:rPr lang="nl-NL" sz="2000" dirty="0" err="1" smtClean="0"/>
              <a:t>backbone</a:t>
            </a:r>
            <a:r>
              <a:rPr lang="nl-NL" sz="2000" dirty="0" smtClean="0"/>
              <a:t> stuk gaat alle apparaten in het netwerk niet meer kunnen communiceren. </a:t>
            </a:r>
            <a:endParaRPr lang="nl-NL" sz="2000" dirty="0"/>
          </a:p>
        </p:txBody>
      </p:sp>
      <p:sp>
        <p:nvSpPr>
          <p:cNvPr id="58" name="Tekstvak 57"/>
          <p:cNvSpPr txBox="1"/>
          <p:nvPr/>
        </p:nvSpPr>
        <p:spPr>
          <a:xfrm>
            <a:off x="500034" y="4071942"/>
            <a:ext cx="1107996" cy="369332"/>
          </a:xfrm>
          <a:prstGeom prst="rect">
            <a:avLst/>
          </a:prstGeom>
          <a:noFill/>
        </p:spPr>
        <p:txBody>
          <a:bodyPr wrap="none" rtlCol="0">
            <a:spAutoFit/>
          </a:bodyPr>
          <a:lstStyle/>
          <a:p>
            <a:r>
              <a:rPr lang="nl-NL" b="1" dirty="0" err="1" smtClean="0"/>
              <a:t>Backbone</a:t>
            </a:r>
            <a:endParaRPr lang="nl-NL" b="1" dirty="0"/>
          </a:p>
        </p:txBody>
      </p:sp>
      <p:sp>
        <p:nvSpPr>
          <p:cNvPr id="59" name="Tekstvak 58"/>
          <p:cNvSpPr txBox="1"/>
          <p:nvPr/>
        </p:nvSpPr>
        <p:spPr>
          <a:xfrm>
            <a:off x="4286248" y="4786322"/>
            <a:ext cx="646331" cy="369332"/>
          </a:xfrm>
          <a:prstGeom prst="rect">
            <a:avLst/>
          </a:prstGeom>
          <a:noFill/>
        </p:spPr>
        <p:txBody>
          <a:bodyPr wrap="none" rtlCol="0">
            <a:spAutoFit/>
          </a:bodyPr>
          <a:lstStyle/>
          <a:p>
            <a:r>
              <a:rPr lang="nl-NL" b="1" dirty="0" smtClean="0"/>
              <a:t>Drop</a:t>
            </a:r>
            <a:endParaRPr lang="nl-NL" b="1" dirty="0"/>
          </a:p>
        </p:txBody>
      </p:sp>
      <p:sp>
        <p:nvSpPr>
          <p:cNvPr id="60" name="Tekstvak 59"/>
          <p:cNvSpPr txBox="1"/>
          <p:nvPr/>
        </p:nvSpPr>
        <p:spPr>
          <a:xfrm>
            <a:off x="2428860" y="4714884"/>
            <a:ext cx="646331" cy="369332"/>
          </a:xfrm>
          <a:prstGeom prst="rect">
            <a:avLst/>
          </a:prstGeom>
          <a:noFill/>
        </p:spPr>
        <p:txBody>
          <a:bodyPr wrap="none" rtlCol="0">
            <a:spAutoFit/>
          </a:bodyPr>
          <a:lstStyle/>
          <a:p>
            <a:r>
              <a:rPr lang="nl-NL" b="1" dirty="0" smtClean="0"/>
              <a:t>Drop</a:t>
            </a:r>
            <a:endParaRPr lang="nl-NL" b="1" dirty="0"/>
          </a:p>
        </p:txBody>
      </p:sp>
      <p:sp>
        <p:nvSpPr>
          <p:cNvPr id="61" name="Tekstvak 60"/>
          <p:cNvSpPr txBox="1"/>
          <p:nvPr/>
        </p:nvSpPr>
        <p:spPr>
          <a:xfrm>
            <a:off x="2428860" y="4071942"/>
            <a:ext cx="646331" cy="369332"/>
          </a:xfrm>
          <a:prstGeom prst="rect">
            <a:avLst/>
          </a:prstGeom>
          <a:noFill/>
        </p:spPr>
        <p:txBody>
          <a:bodyPr wrap="none" rtlCol="0">
            <a:spAutoFit/>
          </a:bodyPr>
          <a:lstStyle/>
          <a:p>
            <a:r>
              <a:rPr lang="nl-NL" b="1" dirty="0" smtClean="0"/>
              <a:t>Drop</a:t>
            </a:r>
            <a:endParaRPr lang="nl-NL" b="1" dirty="0"/>
          </a:p>
        </p:txBody>
      </p:sp>
      <p:sp>
        <p:nvSpPr>
          <p:cNvPr id="62" name="Tekstvak 61"/>
          <p:cNvSpPr txBox="1"/>
          <p:nvPr/>
        </p:nvSpPr>
        <p:spPr>
          <a:xfrm>
            <a:off x="4143372" y="4131238"/>
            <a:ext cx="646331" cy="369332"/>
          </a:xfrm>
          <a:prstGeom prst="rect">
            <a:avLst/>
          </a:prstGeom>
          <a:noFill/>
        </p:spPr>
        <p:txBody>
          <a:bodyPr wrap="none" rtlCol="0">
            <a:spAutoFit/>
          </a:bodyPr>
          <a:lstStyle/>
          <a:p>
            <a:r>
              <a:rPr lang="nl-NL" b="1" dirty="0" smtClean="0"/>
              <a:t>Drop</a:t>
            </a:r>
            <a:endParaRPr lang="nl-NL" b="1" dirty="0"/>
          </a:p>
        </p:txBody>
      </p:sp>
      <p:sp>
        <p:nvSpPr>
          <p:cNvPr id="63" name="Tekstvak 62"/>
          <p:cNvSpPr txBox="1"/>
          <p:nvPr/>
        </p:nvSpPr>
        <p:spPr>
          <a:xfrm>
            <a:off x="6211685" y="4143380"/>
            <a:ext cx="646331" cy="369332"/>
          </a:xfrm>
          <a:prstGeom prst="rect">
            <a:avLst/>
          </a:prstGeom>
          <a:noFill/>
        </p:spPr>
        <p:txBody>
          <a:bodyPr wrap="none" rtlCol="0">
            <a:spAutoFit/>
          </a:bodyPr>
          <a:lstStyle/>
          <a:p>
            <a:r>
              <a:rPr lang="nl-NL" b="1" dirty="0" smtClean="0"/>
              <a:t>Drop</a:t>
            </a:r>
            <a:endParaRPr lang="nl-NL" b="1" dirty="0"/>
          </a:p>
        </p:txBody>
      </p:sp>
      <p:sp>
        <p:nvSpPr>
          <p:cNvPr id="64" name="Tekstvak 63"/>
          <p:cNvSpPr txBox="1"/>
          <p:nvPr/>
        </p:nvSpPr>
        <p:spPr>
          <a:xfrm>
            <a:off x="5545218" y="2538707"/>
            <a:ext cx="3527376" cy="461665"/>
          </a:xfrm>
          <a:prstGeom prst="rect">
            <a:avLst/>
          </a:prstGeom>
          <a:noFill/>
        </p:spPr>
        <p:txBody>
          <a:bodyPr wrap="none" rtlCol="0">
            <a:spAutoFit/>
          </a:bodyPr>
          <a:lstStyle/>
          <a:p>
            <a:r>
              <a:rPr lang="nl-NL" sz="2400" b="1" dirty="0" smtClean="0">
                <a:solidFill>
                  <a:srgbClr val="FF0000"/>
                </a:solidFill>
              </a:rPr>
              <a:t>1 TCP/IP 4 adres per node</a:t>
            </a:r>
            <a:endParaRPr lang="nl-NL" sz="2400" b="1" dirty="0">
              <a:solidFill>
                <a:srgbClr val="FF0000"/>
              </a:solidFill>
            </a:endParaRPr>
          </a:p>
        </p:txBody>
      </p:sp>
      <p:sp>
        <p:nvSpPr>
          <p:cNvPr id="65" name="Tekstvak 64"/>
          <p:cNvSpPr txBox="1"/>
          <p:nvPr/>
        </p:nvSpPr>
        <p:spPr>
          <a:xfrm>
            <a:off x="285720" y="3357562"/>
            <a:ext cx="1178528" cy="369332"/>
          </a:xfrm>
          <a:prstGeom prst="rect">
            <a:avLst/>
          </a:prstGeom>
          <a:noFill/>
        </p:spPr>
        <p:txBody>
          <a:bodyPr wrap="none" rtlCol="0">
            <a:spAutoFit/>
          </a:bodyPr>
          <a:lstStyle/>
          <a:p>
            <a:r>
              <a:rPr lang="nl-NL" b="1" dirty="0" smtClean="0"/>
              <a:t>10.0.0.1/8</a:t>
            </a:r>
            <a:endParaRPr lang="nl-NL" b="1" dirty="0"/>
          </a:p>
        </p:txBody>
      </p:sp>
      <p:sp>
        <p:nvSpPr>
          <p:cNvPr id="66" name="Tekstvak 65"/>
          <p:cNvSpPr txBox="1"/>
          <p:nvPr/>
        </p:nvSpPr>
        <p:spPr>
          <a:xfrm>
            <a:off x="1357290" y="5488560"/>
            <a:ext cx="1178528" cy="369332"/>
          </a:xfrm>
          <a:prstGeom prst="rect">
            <a:avLst/>
          </a:prstGeom>
          <a:noFill/>
        </p:spPr>
        <p:txBody>
          <a:bodyPr wrap="none" rtlCol="0">
            <a:spAutoFit/>
          </a:bodyPr>
          <a:lstStyle/>
          <a:p>
            <a:r>
              <a:rPr lang="nl-NL" b="1" dirty="0" smtClean="0"/>
              <a:t>10.0.0.2/8</a:t>
            </a:r>
            <a:endParaRPr lang="nl-NL" b="1" dirty="0"/>
          </a:p>
        </p:txBody>
      </p:sp>
      <p:sp>
        <p:nvSpPr>
          <p:cNvPr id="67" name="Tekstvak 66"/>
          <p:cNvSpPr txBox="1"/>
          <p:nvPr/>
        </p:nvSpPr>
        <p:spPr>
          <a:xfrm>
            <a:off x="2536216" y="2714620"/>
            <a:ext cx="1178528" cy="369332"/>
          </a:xfrm>
          <a:prstGeom prst="rect">
            <a:avLst/>
          </a:prstGeom>
          <a:noFill/>
        </p:spPr>
        <p:txBody>
          <a:bodyPr wrap="none" rtlCol="0">
            <a:spAutoFit/>
          </a:bodyPr>
          <a:lstStyle/>
          <a:p>
            <a:r>
              <a:rPr lang="nl-NL" b="1" dirty="0" smtClean="0"/>
              <a:t>10.0.0.3/8</a:t>
            </a:r>
            <a:endParaRPr lang="nl-NL" b="1" dirty="0"/>
          </a:p>
        </p:txBody>
      </p:sp>
      <p:sp>
        <p:nvSpPr>
          <p:cNvPr id="68" name="Tekstvak 67"/>
          <p:cNvSpPr txBox="1"/>
          <p:nvPr/>
        </p:nvSpPr>
        <p:spPr>
          <a:xfrm>
            <a:off x="4457515" y="6286520"/>
            <a:ext cx="1178528" cy="369332"/>
          </a:xfrm>
          <a:prstGeom prst="rect">
            <a:avLst/>
          </a:prstGeom>
          <a:noFill/>
        </p:spPr>
        <p:txBody>
          <a:bodyPr wrap="none" rtlCol="0">
            <a:spAutoFit/>
          </a:bodyPr>
          <a:lstStyle/>
          <a:p>
            <a:r>
              <a:rPr lang="nl-NL" b="1" dirty="0" smtClean="0"/>
              <a:t>10.0.0.4/8</a:t>
            </a:r>
            <a:endParaRPr lang="nl-NL" b="1" dirty="0"/>
          </a:p>
        </p:txBody>
      </p:sp>
      <p:sp>
        <p:nvSpPr>
          <p:cNvPr id="69" name="Tekstvak 68"/>
          <p:cNvSpPr txBox="1"/>
          <p:nvPr/>
        </p:nvSpPr>
        <p:spPr>
          <a:xfrm>
            <a:off x="6786578" y="3357562"/>
            <a:ext cx="1178528" cy="369332"/>
          </a:xfrm>
          <a:prstGeom prst="rect">
            <a:avLst/>
          </a:prstGeom>
          <a:noFill/>
        </p:spPr>
        <p:txBody>
          <a:bodyPr wrap="none" rtlCol="0">
            <a:spAutoFit/>
          </a:bodyPr>
          <a:lstStyle/>
          <a:p>
            <a:r>
              <a:rPr lang="nl-NL" b="1" dirty="0" smtClean="0"/>
              <a:t>10.0.0.5/8</a:t>
            </a:r>
            <a:endParaRPr lang="nl-NL" b="1" dirty="0"/>
          </a:p>
        </p:txBody>
      </p:sp>
      <p:pic>
        <p:nvPicPr>
          <p:cNvPr id="5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908" y="-27384"/>
            <a:ext cx="860684" cy="860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www.shopricom.com/items/www.shopricom.com/photos/ImageOGHwVzhKLs_full.jpg"/>
          <p:cNvPicPr>
            <a:picLocks noChangeAspect="1" noChangeArrowheads="1"/>
          </p:cNvPicPr>
          <p:nvPr/>
        </p:nvPicPr>
        <p:blipFill>
          <a:blip r:embed="rId2" cstate="print"/>
          <a:srcRect/>
          <a:stretch>
            <a:fillRect/>
          </a:stretch>
        </p:blipFill>
        <p:spPr bwMode="auto">
          <a:xfrm>
            <a:off x="2643174" y="3214686"/>
            <a:ext cx="4042158" cy="3233726"/>
          </a:xfrm>
          <a:prstGeom prst="rect">
            <a:avLst/>
          </a:prstGeom>
          <a:noFill/>
        </p:spPr>
      </p:pic>
      <p:sp>
        <p:nvSpPr>
          <p:cNvPr id="3" name="Titel 2"/>
          <p:cNvSpPr>
            <a:spLocks noGrp="1"/>
          </p:cNvSpPr>
          <p:nvPr>
            <p:ph type="title"/>
          </p:nvPr>
        </p:nvSpPr>
        <p:spPr>
          <a:xfrm>
            <a:off x="357158" y="428604"/>
            <a:ext cx="8229600" cy="1219200"/>
          </a:xfrm>
        </p:spPr>
        <p:txBody>
          <a:bodyPr/>
          <a:lstStyle/>
          <a:p>
            <a:r>
              <a:rPr lang="nl-NL" dirty="0" smtClean="0"/>
              <a:t>Typologieën: Ster</a:t>
            </a:r>
            <a:endParaRPr lang="nl-NL" dirty="0"/>
          </a:p>
        </p:txBody>
      </p:sp>
      <p:pic>
        <p:nvPicPr>
          <p:cNvPr id="9" name="Picture 1"/>
          <p:cNvPicPr>
            <a:picLocks noChangeAspect="1" noChangeArrowheads="1"/>
          </p:cNvPicPr>
          <p:nvPr/>
        </p:nvPicPr>
        <p:blipFill>
          <a:blip r:embed="rId3" cstate="print"/>
          <a:srcRect/>
          <a:stretch>
            <a:fillRect/>
          </a:stretch>
        </p:blipFill>
        <p:spPr bwMode="auto">
          <a:xfrm rot="155840">
            <a:off x="7314413" y="71414"/>
            <a:ext cx="1615305" cy="1143008"/>
          </a:xfrm>
          <a:prstGeom prst="rect">
            <a:avLst/>
          </a:prstGeom>
          <a:noFill/>
          <a:ln w="9525">
            <a:noFill/>
            <a:miter lim="800000"/>
            <a:headEnd/>
            <a:tailEnd/>
          </a:ln>
          <a:effectLst/>
        </p:spPr>
      </p:pic>
      <p:pic>
        <p:nvPicPr>
          <p:cNvPr id="10" name="Picture 2" descr="http://www.sb.fsu.edu/~xray/Images/DellComputer.jpg"/>
          <p:cNvPicPr>
            <a:picLocks noChangeAspect="1" noChangeArrowheads="1"/>
          </p:cNvPicPr>
          <p:nvPr/>
        </p:nvPicPr>
        <p:blipFill>
          <a:blip r:embed="rId4" cstate="print"/>
          <a:srcRect/>
          <a:stretch>
            <a:fillRect/>
          </a:stretch>
        </p:blipFill>
        <p:spPr bwMode="auto">
          <a:xfrm flipH="1">
            <a:off x="4572000" y="5286388"/>
            <a:ext cx="1922332" cy="1409710"/>
          </a:xfrm>
          <a:prstGeom prst="rect">
            <a:avLst/>
          </a:prstGeom>
          <a:noFill/>
        </p:spPr>
      </p:pic>
      <p:pic>
        <p:nvPicPr>
          <p:cNvPr id="11" name="Picture 2" descr="http://www.sb.fsu.edu/~xray/Images/DellComputer.jpg"/>
          <p:cNvPicPr>
            <a:picLocks noChangeAspect="1" noChangeArrowheads="1"/>
          </p:cNvPicPr>
          <p:nvPr/>
        </p:nvPicPr>
        <p:blipFill>
          <a:blip r:embed="rId4" cstate="print"/>
          <a:srcRect/>
          <a:stretch>
            <a:fillRect/>
          </a:stretch>
        </p:blipFill>
        <p:spPr bwMode="auto">
          <a:xfrm flipH="1">
            <a:off x="4071934" y="2571744"/>
            <a:ext cx="1922332" cy="1409710"/>
          </a:xfrm>
          <a:prstGeom prst="rect">
            <a:avLst/>
          </a:prstGeom>
          <a:noFill/>
        </p:spPr>
      </p:pic>
      <p:pic>
        <p:nvPicPr>
          <p:cNvPr id="12" name="Picture 2" descr="http://www.sb.fsu.edu/~xray/Images/DellComputer.jpg"/>
          <p:cNvPicPr>
            <a:picLocks noChangeAspect="1" noChangeArrowheads="1"/>
          </p:cNvPicPr>
          <p:nvPr/>
        </p:nvPicPr>
        <p:blipFill>
          <a:blip r:embed="rId4" cstate="print"/>
          <a:srcRect/>
          <a:stretch>
            <a:fillRect/>
          </a:stretch>
        </p:blipFill>
        <p:spPr bwMode="auto">
          <a:xfrm flipH="1">
            <a:off x="6786578" y="4643446"/>
            <a:ext cx="1922332" cy="1409710"/>
          </a:xfrm>
          <a:prstGeom prst="rect">
            <a:avLst/>
          </a:prstGeom>
          <a:noFill/>
        </p:spPr>
      </p:pic>
      <p:pic>
        <p:nvPicPr>
          <p:cNvPr id="13" name="Picture 2" descr="http://www.sb.fsu.edu/~xray/Images/DellComputer.jpg"/>
          <p:cNvPicPr>
            <a:picLocks noChangeAspect="1" noChangeArrowheads="1"/>
          </p:cNvPicPr>
          <p:nvPr/>
        </p:nvPicPr>
        <p:blipFill>
          <a:blip r:embed="rId4" cstate="print"/>
          <a:srcRect/>
          <a:stretch>
            <a:fillRect/>
          </a:stretch>
        </p:blipFill>
        <p:spPr bwMode="auto">
          <a:xfrm flipH="1">
            <a:off x="785786" y="4429132"/>
            <a:ext cx="1922332" cy="1409710"/>
          </a:xfrm>
          <a:prstGeom prst="rect">
            <a:avLst/>
          </a:prstGeom>
          <a:noFill/>
        </p:spPr>
      </p:pic>
      <p:cxnSp>
        <p:nvCxnSpPr>
          <p:cNvPr id="15" name="Rechte verbindingslijn 14"/>
          <p:cNvCxnSpPr/>
          <p:nvPr/>
        </p:nvCxnSpPr>
        <p:spPr>
          <a:xfrm flipV="1">
            <a:off x="2143108" y="4929198"/>
            <a:ext cx="1500198" cy="3571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rot="16200000" flipV="1">
            <a:off x="3893339" y="5107793"/>
            <a:ext cx="928694" cy="5715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p:nvCxnSpPr>
        <p:spPr>
          <a:xfrm>
            <a:off x="5286380" y="4929198"/>
            <a:ext cx="1571636" cy="285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p:nvCxnSpPr>
        <p:spPr>
          <a:xfrm rot="5400000">
            <a:off x="3786182" y="4286256"/>
            <a:ext cx="1143008" cy="1428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kstvak 29"/>
          <p:cNvSpPr txBox="1"/>
          <p:nvPr/>
        </p:nvSpPr>
        <p:spPr>
          <a:xfrm>
            <a:off x="571472" y="1571612"/>
            <a:ext cx="8143932" cy="1323439"/>
          </a:xfrm>
          <a:prstGeom prst="rect">
            <a:avLst/>
          </a:prstGeom>
          <a:noFill/>
        </p:spPr>
        <p:txBody>
          <a:bodyPr wrap="square" rtlCol="0">
            <a:spAutoFit/>
          </a:bodyPr>
          <a:lstStyle/>
          <a:p>
            <a:r>
              <a:rPr lang="nl-NL" sz="2000" dirty="0" smtClean="0"/>
              <a:t>De Ster </a:t>
            </a:r>
            <a:r>
              <a:rPr lang="nl-NL" sz="2000" dirty="0" err="1" smtClean="0"/>
              <a:t>topology</a:t>
            </a:r>
            <a:r>
              <a:rPr lang="nl-NL" sz="2000" dirty="0" smtClean="0"/>
              <a:t> is 1 van de meeste gebruikte </a:t>
            </a:r>
            <a:r>
              <a:rPr lang="nl-NL" sz="2000" dirty="0" err="1" smtClean="0"/>
              <a:t>topologien</a:t>
            </a:r>
            <a:r>
              <a:rPr lang="nl-NL" sz="2000" dirty="0" smtClean="0"/>
              <a:t> binnen WAN &amp; LAN Netwerken (in combinatie met hybride opstellingen). Nadeel is wel dat alle data naar 1 knooppunt toegaat, zodra het knooppunt wegvalt is er geen datacommunicatie mogelijk.</a:t>
            </a:r>
            <a:endParaRPr lang="nl-NL" sz="2000" dirty="0"/>
          </a:p>
        </p:txBody>
      </p:sp>
      <p:sp>
        <p:nvSpPr>
          <p:cNvPr id="38" name="Tekstvak 37"/>
          <p:cNvSpPr txBox="1"/>
          <p:nvPr/>
        </p:nvSpPr>
        <p:spPr>
          <a:xfrm>
            <a:off x="5500694" y="3143248"/>
            <a:ext cx="1178528" cy="369332"/>
          </a:xfrm>
          <a:prstGeom prst="rect">
            <a:avLst/>
          </a:prstGeom>
          <a:noFill/>
        </p:spPr>
        <p:txBody>
          <a:bodyPr wrap="none" rtlCol="0">
            <a:spAutoFit/>
          </a:bodyPr>
          <a:lstStyle/>
          <a:p>
            <a:r>
              <a:rPr lang="nl-NL" b="1" dirty="0" smtClean="0"/>
              <a:t>10.0.0.1/8</a:t>
            </a:r>
            <a:endParaRPr lang="nl-NL" b="1" dirty="0"/>
          </a:p>
        </p:txBody>
      </p:sp>
      <p:sp>
        <p:nvSpPr>
          <p:cNvPr id="39" name="Tekstvak 38"/>
          <p:cNvSpPr txBox="1"/>
          <p:nvPr/>
        </p:nvSpPr>
        <p:spPr>
          <a:xfrm>
            <a:off x="1571604" y="4345552"/>
            <a:ext cx="1178528" cy="369332"/>
          </a:xfrm>
          <a:prstGeom prst="rect">
            <a:avLst/>
          </a:prstGeom>
          <a:noFill/>
        </p:spPr>
        <p:txBody>
          <a:bodyPr wrap="none" rtlCol="0">
            <a:spAutoFit/>
          </a:bodyPr>
          <a:lstStyle/>
          <a:p>
            <a:r>
              <a:rPr lang="nl-NL" b="1" dirty="0" smtClean="0"/>
              <a:t>10.0.0.4/8</a:t>
            </a:r>
            <a:endParaRPr lang="nl-NL" b="1" dirty="0"/>
          </a:p>
        </p:txBody>
      </p:sp>
      <p:sp>
        <p:nvSpPr>
          <p:cNvPr id="40" name="Tekstvak 39"/>
          <p:cNvSpPr txBox="1"/>
          <p:nvPr/>
        </p:nvSpPr>
        <p:spPr>
          <a:xfrm>
            <a:off x="6786578" y="4416990"/>
            <a:ext cx="1178528" cy="369332"/>
          </a:xfrm>
          <a:prstGeom prst="rect">
            <a:avLst/>
          </a:prstGeom>
          <a:noFill/>
        </p:spPr>
        <p:txBody>
          <a:bodyPr wrap="none" rtlCol="0">
            <a:spAutoFit/>
          </a:bodyPr>
          <a:lstStyle/>
          <a:p>
            <a:r>
              <a:rPr lang="nl-NL" b="1" dirty="0" smtClean="0"/>
              <a:t>10.0.0.2/8</a:t>
            </a:r>
            <a:endParaRPr lang="nl-NL" b="1" dirty="0"/>
          </a:p>
        </p:txBody>
      </p:sp>
      <p:sp>
        <p:nvSpPr>
          <p:cNvPr id="41" name="Tekstvak 40"/>
          <p:cNvSpPr txBox="1"/>
          <p:nvPr/>
        </p:nvSpPr>
        <p:spPr>
          <a:xfrm>
            <a:off x="3500430" y="5774312"/>
            <a:ext cx="1178528" cy="369332"/>
          </a:xfrm>
          <a:prstGeom prst="rect">
            <a:avLst/>
          </a:prstGeom>
          <a:noFill/>
        </p:spPr>
        <p:txBody>
          <a:bodyPr wrap="none" rtlCol="0">
            <a:spAutoFit/>
          </a:bodyPr>
          <a:lstStyle/>
          <a:p>
            <a:r>
              <a:rPr lang="nl-NL" b="1" dirty="0" smtClean="0"/>
              <a:t>10.0.0.3/8</a:t>
            </a:r>
            <a:endParaRPr lang="nl-NL" b="1" dirty="0"/>
          </a:p>
        </p:txBody>
      </p:sp>
      <p:sp>
        <p:nvSpPr>
          <p:cNvPr id="42" name="Tekstvak 41"/>
          <p:cNvSpPr txBox="1"/>
          <p:nvPr/>
        </p:nvSpPr>
        <p:spPr>
          <a:xfrm>
            <a:off x="428596" y="3324525"/>
            <a:ext cx="3527376" cy="461665"/>
          </a:xfrm>
          <a:prstGeom prst="rect">
            <a:avLst/>
          </a:prstGeom>
          <a:noFill/>
        </p:spPr>
        <p:txBody>
          <a:bodyPr wrap="none" rtlCol="0">
            <a:spAutoFit/>
          </a:bodyPr>
          <a:lstStyle/>
          <a:p>
            <a:r>
              <a:rPr lang="nl-NL" sz="2400" b="1" dirty="0" smtClean="0">
                <a:solidFill>
                  <a:srgbClr val="FF0000"/>
                </a:solidFill>
              </a:rPr>
              <a:t>1 TCP/IP 4 adres per node</a:t>
            </a:r>
            <a:endParaRPr lang="nl-NL" sz="2400" b="1" dirty="0">
              <a:solidFill>
                <a:srgbClr val="FF0000"/>
              </a:solidFill>
            </a:endParaRPr>
          </a:p>
        </p:txBody>
      </p:sp>
      <p:pic>
        <p:nvPicPr>
          <p:cNvPr id="2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908" y="-27384"/>
            <a:ext cx="860684" cy="860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57158" y="428604"/>
            <a:ext cx="8229600" cy="1219200"/>
          </a:xfrm>
        </p:spPr>
        <p:txBody>
          <a:bodyPr/>
          <a:lstStyle/>
          <a:p>
            <a:r>
              <a:rPr lang="nl-NL" dirty="0" smtClean="0"/>
              <a:t>Typologieën: Ring</a:t>
            </a:r>
            <a:endParaRPr lang="nl-NL" dirty="0"/>
          </a:p>
        </p:txBody>
      </p:sp>
      <p:pic>
        <p:nvPicPr>
          <p:cNvPr id="9" name="Picture 1"/>
          <p:cNvPicPr>
            <a:picLocks noChangeAspect="1" noChangeArrowheads="1"/>
          </p:cNvPicPr>
          <p:nvPr/>
        </p:nvPicPr>
        <p:blipFill>
          <a:blip r:embed="rId2" cstate="print"/>
          <a:srcRect/>
          <a:stretch>
            <a:fillRect/>
          </a:stretch>
        </p:blipFill>
        <p:spPr bwMode="auto">
          <a:xfrm rot="155840">
            <a:off x="7314413" y="71414"/>
            <a:ext cx="1615305" cy="1143008"/>
          </a:xfrm>
          <a:prstGeom prst="rect">
            <a:avLst/>
          </a:prstGeom>
          <a:noFill/>
          <a:ln w="9525">
            <a:noFill/>
            <a:miter lim="800000"/>
            <a:headEnd/>
            <a:tailEnd/>
          </a:ln>
          <a:effectLst/>
        </p:spPr>
      </p:pic>
      <p:pic>
        <p:nvPicPr>
          <p:cNvPr id="12" name="Picture 2" descr="http://www.sb.fsu.edu/~xray/Images/DellComputer.jpg"/>
          <p:cNvPicPr>
            <a:picLocks noChangeAspect="1" noChangeArrowheads="1"/>
          </p:cNvPicPr>
          <p:nvPr/>
        </p:nvPicPr>
        <p:blipFill>
          <a:blip r:embed="rId3" cstate="print"/>
          <a:srcRect/>
          <a:stretch>
            <a:fillRect/>
          </a:stretch>
        </p:blipFill>
        <p:spPr bwMode="auto">
          <a:xfrm flipH="1">
            <a:off x="4000496" y="1571612"/>
            <a:ext cx="1922332" cy="1409710"/>
          </a:xfrm>
          <a:prstGeom prst="rect">
            <a:avLst/>
          </a:prstGeom>
          <a:noFill/>
        </p:spPr>
      </p:pic>
      <p:pic>
        <p:nvPicPr>
          <p:cNvPr id="13" name="Picture 2" descr="http://www.sb.fsu.edu/~xray/Images/DellComputer.jpg"/>
          <p:cNvPicPr>
            <a:picLocks noChangeAspect="1" noChangeArrowheads="1"/>
          </p:cNvPicPr>
          <p:nvPr/>
        </p:nvPicPr>
        <p:blipFill>
          <a:blip r:embed="rId3" cstate="print"/>
          <a:srcRect/>
          <a:stretch>
            <a:fillRect/>
          </a:stretch>
        </p:blipFill>
        <p:spPr bwMode="auto">
          <a:xfrm flipH="1">
            <a:off x="6715140" y="2857496"/>
            <a:ext cx="1922332" cy="1409710"/>
          </a:xfrm>
          <a:prstGeom prst="rect">
            <a:avLst/>
          </a:prstGeom>
          <a:noFill/>
        </p:spPr>
      </p:pic>
      <p:pic>
        <p:nvPicPr>
          <p:cNvPr id="14" name="Picture 2" descr="http://www.sb.fsu.edu/~xray/Images/DellComputer.jpg"/>
          <p:cNvPicPr>
            <a:picLocks noChangeAspect="1" noChangeArrowheads="1"/>
          </p:cNvPicPr>
          <p:nvPr/>
        </p:nvPicPr>
        <p:blipFill>
          <a:blip r:embed="rId3" cstate="print"/>
          <a:srcRect/>
          <a:stretch>
            <a:fillRect/>
          </a:stretch>
        </p:blipFill>
        <p:spPr bwMode="auto">
          <a:xfrm flipH="1">
            <a:off x="928662" y="2643182"/>
            <a:ext cx="1922332" cy="1409710"/>
          </a:xfrm>
          <a:prstGeom prst="rect">
            <a:avLst/>
          </a:prstGeom>
          <a:noFill/>
        </p:spPr>
      </p:pic>
      <p:pic>
        <p:nvPicPr>
          <p:cNvPr id="15" name="Picture 2" descr="http://www.sb.fsu.edu/~xray/Images/DellComputer.jpg"/>
          <p:cNvPicPr>
            <a:picLocks noChangeAspect="1" noChangeArrowheads="1"/>
          </p:cNvPicPr>
          <p:nvPr/>
        </p:nvPicPr>
        <p:blipFill>
          <a:blip r:embed="rId3" cstate="print"/>
          <a:srcRect/>
          <a:stretch>
            <a:fillRect/>
          </a:stretch>
        </p:blipFill>
        <p:spPr bwMode="auto">
          <a:xfrm flipH="1">
            <a:off x="1785918" y="4357694"/>
            <a:ext cx="1922332" cy="1409710"/>
          </a:xfrm>
          <a:prstGeom prst="rect">
            <a:avLst/>
          </a:prstGeom>
          <a:noFill/>
        </p:spPr>
      </p:pic>
      <p:pic>
        <p:nvPicPr>
          <p:cNvPr id="16" name="Picture 2" descr="http://www.sb.fsu.edu/~xray/Images/DellComputer.jpg"/>
          <p:cNvPicPr>
            <a:picLocks noChangeAspect="1" noChangeArrowheads="1"/>
          </p:cNvPicPr>
          <p:nvPr/>
        </p:nvPicPr>
        <p:blipFill>
          <a:blip r:embed="rId3" cstate="print"/>
          <a:srcRect/>
          <a:stretch>
            <a:fillRect/>
          </a:stretch>
        </p:blipFill>
        <p:spPr bwMode="auto">
          <a:xfrm flipH="1">
            <a:off x="5929322" y="4500570"/>
            <a:ext cx="1922332" cy="1409710"/>
          </a:xfrm>
          <a:prstGeom prst="rect">
            <a:avLst/>
          </a:prstGeom>
          <a:noFill/>
        </p:spPr>
      </p:pic>
      <p:cxnSp>
        <p:nvCxnSpPr>
          <p:cNvPr id="19" name="Rechte verbindingslijn 18"/>
          <p:cNvCxnSpPr/>
          <p:nvPr/>
        </p:nvCxnSpPr>
        <p:spPr>
          <a:xfrm rot="10800000" flipV="1">
            <a:off x="2285984" y="2643182"/>
            <a:ext cx="1857388" cy="5000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p:nvCxnSpPr>
        <p:spPr>
          <a:xfrm>
            <a:off x="4572000" y="2857496"/>
            <a:ext cx="2286016" cy="5000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5" name="Picture 2" descr="http://www.sb.fsu.edu/~xray/Images/DellComputer.jpg"/>
          <p:cNvPicPr>
            <a:picLocks noChangeAspect="1" noChangeArrowheads="1"/>
          </p:cNvPicPr>
          <p:nvPr/>
        </p:nvPicPr>
        <p:blipFill>
          <a:blip r:embed="rId3" cstate="print"/>
          <a:srcRect/>
          <a:stretch>
            <a:fillRect/>
          </a:stretch>
        </p:blipFill>
        <p:spPr bwMode="auto">
          <a:xfrm flipH="1">
            <a:off x="3929058" y="5143512"/>
            <a:ext cx="1922332" cy="1409710"/>
          </a:xfrm>
          <a:prstGeom prst="rect">
            <a:avLst/>
          </a:prstGeom>
          <a:noFill/>
        </p:spPr>
      </p:pic>
      <p:cxnSp>
        <p:nvCxnSpPr>
          <p:cNvPr id="38" name="Rechte verbindingslijn 37"/>
          <p:cNvCxnSpPr/>
          <p:nvPr/>
        </p:nvCxnSpPr>
        <p:spPr>
          <a:xfrm rot="16200000" flipH="1">
            <a:off x="928662" y="4143379"/>
            <a:ext cx="1285885" cy="7143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p:cNvCxnSpPr/>
          <p:nvPr/>
        </p:nvCxnSpPr>
        <p:spPr>
          <a:xfrm>
            <a:off x="2285984" y="5572140"/>
            <a:ext cx="1714514" cy="5000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46"/>
          <p:cNvCxnSpPr/>
          <p:nvPr/>
        </p:nvCxnSpPr>
        <p:spPr>
          <a:xfrm rot="10800000" flipV="1">
            <a:off x="5286382" y="5572140"/>
            <a:ext cx="642940" cy="3571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p:cNvCxnSpPr/>
          <p:nvPr/>
        </p:nvCxnSpPr>
        <p:spPr>
          <a:xfrm rot="5400000">
            <a:off x="6536546" y="4179101"/>
            <a:ext cx="571506" cy="3571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kstvak 51"/>
          <p:cNvSpPr txBox="1"/>
          <p:nvPr/>
        </p:nvSpPr>
        <p:spPr>
          <a:xfrm>
            <a:off x="2500298" y="3071810"/>
            <a:ext cx="4000528" cy="1938992"/>
          </a:xfrm>
          <a:prstGeom prst="rect">
            <a:avLst/>
          </a:prstGeom>
          <a:noFill/>
        </p:spPr>
        <p:txBody>
          <a:bodyPr wrap="square" rtlCol="0">
            <a:spAutoFit/>
          </a:bodyPr>
          <a:lstStyle/>
          <a:p>
            <a:pPr algn="ctr"/>
            <a:r>
              <a:rPr lang="nl-NL" sz="2000" dirty="0" smtClean="0"/>
              <a:t>De ring </a:t>
            </a:r>
            <a:r>
              <a:rPr lang="nl-NL" sz="2000" dirty="0" err="1" smtClean="0"/>
              <a:t>topology</a:t>
            </a:r>
            <a:r>
              <a:rPr lang="nl-NL" sz="2000" dirty="0" smtClean="0"/>
              <a:t> wordt wel eens toegepast in verbinding van drie of meerdere bedrijfslocaties (WAN netwerken). Dit type netwerk is gevoelig bij uitval van twee of meer </a:t>
            </a:r>
            <a:r>
              <a:rPr lang="nl-NL" sz="2000" dirty="0" err="1" smtClean="0"/>
              <a:t>nodes</a:t>
            </a:r>
            <a:r>
              <a:rPr lang="nl-NL" sz="2000" dirty="0" smtClean="0"/>
              <a:t>.</a:t>
            </a:r>
            <a:endParaRPr lang="nl-NL" sz="2000" dirty="0"/>
          </a:p>
        </p:txBody>
      </p:sp>
      <p:sp>
        <p:nvSpPr>
          <p:cNvPr id="53" name="Tekstvak 52"/>
          <p:cNvSpPr txBox="1"/>
          <p:nvPr/>
        </p:nvSpPr>
        <p:spPr>
          <a:xfrm>
            <a:off x="71406" y="1571612"/>
            <a:ext cx="3954929" cy="461665"/>
          </a:xfrm>
          <a:prstGeom prst="rect">
            <a:avLst/>
          </a:prstGeom>
          <a:noFill/>
        </p:spPr>
        <p:txBody>
          <a:bodyPr wrap="none" rtlCol="0">
            <a:spAutoFit/>
          </a:bodyPr>
          <a:lstStyle/>
          <a:p>
            <a:r>
              <a:rPr lang="nl-NL" sz="2400" b="1" dirty="0" smtClean="0">
                <a:solidFill>
                  <a:srgbClr val="FF0000"/>
                </a:solidFill>
              </a:rPr>
              <a:t>2 TCP/IP 4 adressen per node</a:t>
            </a:r>
            <a:endParaRPr lang="nl-NL" sz="2400" b="1" dirty="0">
              <a:solidFill>
                <a:srgbClr val="FF0000"/>
              </a:solidFill>
            </a:endParaRPr>
          </a:p>
        </p:txBody>
      </p:sp>
      <p:sp>
        <p:nvSpPr>
          <p:cNvPr id="54" name="Tekstvak 53"/>
          <p:cNvSpPr txBox="1"/>
          <p:nvPr/>
        </p:nvSpPr>
        <p:spPr>
          <a:xfrm>
            <a:off x="5393736" y="1853975"/>
            <a:ext cx="1178528" cy="646331"/>
          </a:xfrm>
          <a:prstGeom prst="rect">
            <a:avLst/>
          </a:prstGeom>
          <a:noFill/>
        </p:spPr>
        <p:txBody>
          <a:bodyPr wrap="none" rtlCol="0">
            <a:spAutoFit/>
          </a:bodyPr>
          <a:lstStyle/>
          <a:p>
            <a:r>
              <a:rPr lang="nl-NL" b="1" dirty="0" smtClean="0"/>
              <a:t>10.0.0.1/8</a:t>
            </a:r>
          </a:p>
          <a:p>
            <a:r>
              <a:rPr lang="nl-NL" b="1" dirty="0" smtClean="0"/>
              <a:t>10.0.0.2/8</a:t>
            </a:r>
            <a:endParaRPr lang="nl-NL" b="1" dirty="0"/>
          </a:p>
        </p:txBody>
      </p:sp>
      <p:sp>
        <p:nvSpPr>
          <p:cNvPr id="55" name="Tekstvak 54"/>
          <p:cNvSpPr txBox="1"/>
          <p:nvPr/>
        </p:nvSpPr>
        <p:spPr>
          <a:xfrm>
            <a:off x="7394000" y="2425479"/>
            <a:ext cx="1178528" cy="646331"/>
          </a:xfrm>
          <a:prstGeom prst="rect">
            <a:avLst/>
          </a:prstGeom>
          <a:noFill/>
        </p:spPr>
        <p:txBody>
          <a:bodyPr wrap="none" rtlCol="0">
            <a:spAutoFit/>
          </a:bodyPr>
          <a:lstStyle/>
          <a:p>
            <a:r>
              <a:rPr lang="nl-NL" b="1" dirty="0" smtClean="0"/>
              <a:t>10.0.0.3/8</a:t>
            </a:r>
          </a:p>
          <a:p>
            <a:r>
              <a:rPr lang="nl-NL" b="1" dirty="0" smtClean="0"/>
              <a:t>10.0.0.4/8</a:t>
            </a:r>
            <a:endParaRPr lang="nl-NL" b="1" dirty="0"/>
          </a:p>
        </p:txBody>
      </p:sp>
      <p:sp>
        <p:nvSpPr>
          <p:cNvPr id="56" name="Tekstvak 55"/>
          <p:cNvSpPr txBox="1"/>
          <p:nvPr/>
        </p:nvSpPr>
        <p:spPr>
          <a:xfrm>
            <a:off x="7322562" y="4857760"/>
            <a:ext cx="1178528" cy="646331"/>
          </a:xfrm>
          <a:prstGeom prst="rect">
            <a:avLst/>
          </a:prstGeom>
          <a:noFill/>
        </p:spPr>
        <p:txBody>
          <a:bodyPr wrap="none" rtlCol="0">
            <a:spAutoFit/>
          </a:bodyPr>
          <a:lstStyle/>
          <a:p>
            <a:r>
              <a:rPr lang="nl-NL" b="1" dirty="0" smtClean="0"/>
              <a:t>10.0.0.5/8</a:t>
            </a:r>
          </a:p>
          <a:p>
            <a:r>
              <a:rPr lang="nl-NL" b="1" dirty="0" smtClean="0"/>
              <a:t>10.0.0.6/8</a:t>
            </a:r>
            <a:endParaRPr lang="nl-NL" b="1" dirty="0"/>
          </a:p>
        </p:txBody>
      </p:sp>
      <p:sp>
        <p:nvSpPr>
          <p:cNvPr id="57" name="Tekstvak 56"/>
          <p:cNvSpPr txBox="1"/>
          <p:nvPr/>
        </p:nvSpPr>
        <p:spPr>
          <a:xfrm>
            <a:off x="2750530" y="6000768"/>
            <a:ext cx="1178528" cy="646331"/>
          </a:xfrm>
          <a:prstGeom prst="rect">
            <a:avLst/>
          </a:prstGeom>
          <a:noFill/>
        </p:spPr>
        <p:txBody>
          <a:bodyPr wrap="none" rtlCol="0">
            <a:spAutoFit/>
          </a:bodyPr>
          <a:lstStyle/>
          <a:p>
            <a:r>
              <a:rPr lang="nl-NL" b="1" dirty="0" smtClean="0"/>
              <a:t>10.0.0.7/8</a:t>
            </a:r>
          </a:p>
          <a:p>
            <a:r>
              <a:rPr lang="nl-NL" b="1" dirty="0" smtClean="0"/>
              <a:t>10.0.0.8/8</a:t>
            </a:r>
            <a:endParaRPr lang="nl-NL" b="1" dirty="0"/>
          </a:p>
        </p:txBody>
      </p:sp>
      <p:sp>
        <p:nvSpPr>
          <p:cNvPr id="58" name="Tekstvak 57"/>
          <p:cNvSpPr txBox="1"/>
          <p:nvPr/>
        </p:nvSpPr>
        <p:spPr>
          <a:xfrm>
            <a:off x="607390" y="4997247"/>
            <a:ext cx="1300356" cy="646331"/>
          </a:xfrm>
          <a:prstGeom prst="rect">
            <a:avLst/>
          </a:prstGeom>
          <a:noFill/>
        </p:spPr>
        <p:txBody>
          <a:bodyPr wrap="none" rtlCol="0">
            <a:spAutoFit/>
          </a:bodyPr>
          <a:lstStyle/>
          <a:p>
            <a:r>
              <a:rPr lang="nl-NL" b="1" dirty="0" smtClean="0"/>
              <a:t>10.0.0.9/8</a:t>
            </a:r>
          </a:p>
          <a:p>
            <a:r>
              <a:rPr lang="nl-NL" b="1" dirty="0" smtClean="0"/>
              <a:t>10.0.0.10/8</a:t>
            </a:r>
            <a:endParaRPr lang="nl-NL" b="1" dirty="0"/>
          </a:p>
        </p:txBody>
      </p:sp>
      <p:sp>
        <p:nvSpPr>
          <p:cNvPr id="59" name="Tekstvak 58"/>
          <p:cNvSpPr txBox="1"/>
          <p:nvPr/>
        </p:nvSpPr>
        <p:spPr>
          <a:xfrm>
            <a:off x="678828" y="2139727"/>
            <a:ext cx="1300356" cy="646331"/>
          </a:xfrm>
          <a:prstGeom prst="rect">
            <a:avLst/>
          </a:prstGeom>
          <a:noFill/>
        </p:spPr>
        <p:txBody>
          <a:bodyPr wrap="none" rtlCol="0">
            <a:spAutoFit/>
          </a:bodyPr>
          <a:lstStyle/>
          <a:p>
            <a:r>
              <a:rPr lang="nl-NL" b="1" dirty="0" smtClean="0"/>
              <a:t>10.0.0.11/8</a:t>
            </a:r>
          </a:p>
          <a:p>
            <a:r>
              <a:rPr lang="nl-NL" b="1" dirty="0" smtClean="0"/>
              <a:t>10.0.0.12/8</a:t>
            </a:r>
            <a:endParaRPr lang="nl-NL" b="1" dirty="0"/>
          </a:p>
        </p:txBody>
      </p:sp>
      <p:pic>
        <p:nvPicPr>
          <p:cNvPr id="2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08" y="-27384"/>
            <a:ext cx="860684" cy="860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57158" y="428604"/>
            <a:ext cx="8229600" cy="1219200"/>
          </a:xfrm>
        </p:spPr>
        <p:txBody>
          <a:bodyPr/>
          <a:lstStyle/>
          <a:p>
            <a:r>
              <a:rPr lang="nl-NL" dirty="0" smtClean="0"/>
              <a:t>Typologieën: Maas</a:t>
            </a:r>
            <a:endParaRPr lang="nl-NL" dirty="0"/>
          </a:p>
        </p:txBody>
      </p:sp>
      <p:pic>
        <p:nvPicPr>
          <p:cNvPr id="9" name="Picture 1"/>
          <p:cNvPicPr>
            <a:picLocks noChangeAspect="1" noChangeArrowheads="1"/>
          </p:cNvPicPr>
          <p:nvPr/>
        </p:nvPicPr>
        <p:blipFill>
          <a:blip r:embed="rId2" cstate="print"/>
          <a:srcRect/>
          <a:stretch>
            <a:fillRect/>
          </a:stretch>
        </p:blipFill>
        <p:spPr bwMode="auto">
          <a:xfrm rot="155840">
            <a:off x="7314413" y="71414"/>
            <a:ext cx="1615305" cy="1143008"/>
          </a:xfrm>
          <a:prstGeom prst="rect">
            <a:avLst/>
          </a:prstGeom>
          <a:noFill/>
          <a:ln w="9525">
            <a:noFill/>
            <a:miter lim="800000"/>
            <a:headEnd/>
            <a:tailEnd/>
          </a:ln>
          <a:effectLst/>
        </p:spPr>
      </p:pic>
      <p:pic>
        <p:nvPicPr>
          <p:cNvPr id="10" name="Picture 2" descr="http://www.sb.fsu.edu/~xray/Images/DellComputer.jpg"/>
          <p:cNvPicPr>
            <a:picLocks noChangeAspect="1" noChangeArrowheads="1"/>
          </p:cNvPicPr>
          <p:nvPr/>
        </p:nvPicPr>
        <p:blipFill>
          <a:blip r:embed="rId3" cstate="print"/>
          <a:srcRect/>
          <a:stretch>
            <a:fillRect/>
          </a:stretch>
        </p:blipFill>
        <p:spPr bwMode="auto">
          <a:xfrm flipH="1">
            <a:off x="3857620" y="5305438"/>
            <a:ext cx="1922332" cy="1409710"/>
          </a:xfrm>
          <a:prstGeom prst="rect">
            <a:avLst/>
          </a:prstGeom>
          <a:noFill/>
        </p:spPr>
      </p:pic>
      <p:pic>
        <p:nvPicPr>
          <p:cNvPr id="12" name="Picture 2" descr="http://www.sb.fsu.edu/~xray/Images/DellComputer.jpg"/>
          <p:cNvPicPr>
            <a:picLocks noChangeAspect="1" noChangeArrowheads="1"/>
          </p:cNvPicPr>
          <p:nvPr/>
        </p:nvPicPr>
        <p:blipFill>
          <a:blip r:embed="rId3" cstate="print"/>
          <a:srcRect/>
          <a:stretch>
            <a:fillRect/>
          </a:stretch>
        </p:blipFill>
        <p:spPr bwMode="auto">
          <a:xfrm flipH="1">
            <a:off x="3714744" y="1519248"/>
            <a:ext cx="1922332" cy="1409710"/>
          </a:xfrm>
          <a:prstGeom prst="rect">
            <a:avLst/>
          </a:prstGeom>
          <a:noFill/>
        </p:spPr>
      </p:pic>
      <p:pic>
        <p:nvPicPr>
          <p:cNvPr id="13" name="Picture 2" descr="http://www.sb.fsu.edu/~xray/Images/DellComputer.jpg"/>
          <p:cNvPicPr>
            <a:picLocks noChangeAspect="1" noChangeArrowheads="1"/>
          </p:cNvPicPr>
          <p:nvPr/>
        </p:nvPicPr>
        <p:blipFill>
          <a:blip r:embed="rId3" cstate="print"/>
          <a:srcRect/>
          <a:stretch>
            <a:fillRect/>
          </a:stretch>
        </p:blipFill>
        <p:spPr bwMode="auto">
          <a:xfrm flipH="1">
            <a:off x="1500166" y="4519620"/>
            <a:ext cx="1922332" cy="1409710"/>
          </a:xfrm>
          <a:prstGeom prst="rect">
            <a:avLst/>
          </a:prstGeom>
          <a:noFill/>
        </p:spPr>
      </p:pic>
      <p:pic>
        <p:nvPicPr>
          <p:cNvPr id="17" name="Picture 2" descr="http://www.sb.fsu.edu/~xray/Images/DellComputer.jpg"/>
          <p:cNvPicPr>
            <a:picLocks noChangeAspect="1" noChangeArrowheads="1"/>
          </p:cNvPicPr>
          <p:nvPr/>
        </p:nvPicPr>
        <p:blipFill>
          <a:blip r:embed="rId3" cstate="print"/>
          <a:srcRect/>
          <a:stretch>
            <a:fillRect/>
          </a:stretch>
        </p:blipFill>
        <p:spPr bwMode="auto">
          <a:xfrm flipH="1">
            <a:off x="6078692" y="4519620"/>
            <a:ext cx="1922332" cy="1409710"/>
          </a:xfrm>
          <a:prstGeom prst="rect">
            <a:avLst/>
          </a:prstGeom>
          <a:noFill/>
        </p:spPr>
      </p:pic>
      <p:pic>
        <p:nvPicPr>
          <p:cNvPr id="35" name="Picture 2" descr="http://www.sb.fsu.edu/~xray/Images/DellComputer.jpg"/>
          <p:cNvPicPr>
            <a:picLocks noChangeAspect="1" noChangeArrowheads="1"/>
          </p:cNvPicPr>
          <p:nvPr/>
        </p:nvPicPr>
        <p:blipFill>
          <a:blip r:embed="rId3" cstate="print"/>
          <a:srcRect/>
          <a:stretch>
            <a:fillRect/>
          </a:stretch>
        </p:blipFill>
        <p:spPr bwMode="auto">
          <a:xfrm flipH="1">
            <a:off x="1500166" y="2590794"/>
            <a:ext cx="1922332" cy="1409710"/>
          </a:xfrm>
          <a:prstGeom prst="rect">
            <a:avLst/>
          </a:prstGeom>
          <a:noFill/>
        </p:spPr>
      </p:pic>
      <p:pic>
        <p:nvPicPr>
          <p:cNvPr id="36" name="Picture 2" descr="http://www.sb.fsu.edu/~xray/Images/DellComputer.jpg"/>
          <p:cNvPicPr>
            <a:picLocks noChangeAspect="1" noChangeArrowheads="1"/>
          </p:cNvPicPr>
          <p:nvPr/>
        </p:nvPicPr>
        <p:blipFill>
          <a:blip r:embed="rId3" cstate="print"/>
          <a:srcRect/>
          <a:stretch>
            <a:fillRect/>
          </a:stretch>
        </p:blipFill>
        <p:spPr bwMode="auto">
          <a:xfrm flipH="1">
            <a:off x="6078692" y="2590794"/>
            <a:ext cx="1922332" cy="1409710"/>
          </a:xfrm>
          <a:prstGeom prst="rect">
            <a:avLst/>
          </a:prstGeom>
          <a:noFill/>
        </p:spPr>
      </p:pic>
      <p:cxnSp>
        <p:nvCxnSpPr>
          <p:cNvPr id="37" name="Rechte verbindingslijn 36"/>
          <p:cNvCxnSpPr/>
          <p:nvPr/>
        </p:nvCxnSpPr>
        <p:spPr>
          <a:xfrm rot="10800000" flipV="1">
            <a:off x="2857488" y="2714620"/>
            <a:ext cx="857256" cy="285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p:nvCxnSpPr>
        <p:spPr>
          <a:xfrm>
            <a:off x="5429256" y="2643182"/>
            <a:ext cx="714380" cy="285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p:nvCxnSpPr>
        <p:spPr>
          <a:xfrm rot="5400000">
            <a:off x="6250793" y="4250537"/>
            <a:ext cx="64294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p:cNvCxnSpPr/>
          <p:nvPr/>
        </p:nvCxnSpPr>
        <p:spPr>
          <a:xfrm rot="10800000" flipV="1">
            <a:off x="5214942" y="5643578"/>
            <a:ext cx="1071570" cy="4286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48"/>
          <p:cNvCxnSpPr/>
          <p:nvPr/>
        </p:nvCxnSpPr>
        <p:spPr>
          <a:xfrm>
            <a:off x="3071802" y="5786454"/>
            <a:ext cx="857256" cy="4286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p:cNvCxnSpPr/>
          <p:nvPr/>
        </p:nvCxnSpPr>
        <p:spPr>
          <a:xfrm rot="5400000">
            <a:off x="1678761" y="4250537"/>
            <a:ext cx="64294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p:cNvCxnSpPr/>
          <p:nvPr/>
        </p:nvCxnSpPr>
        <p:spPr>
          <a:xfrm rot="5400000">
            <a:off x="3107521" y="4107661"/>
            <a:ext cx="264320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p:cNvCxnSpPr/>
          <p:nvPr/>
        </p:nvCxnSpPr>
        <p:spPr>
          <a:xfrm rot="10800000">
            <a:off x="2786050" y="3143248"/>
            <a:ext cx="33575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Rechte verbindingslijn 58"/>
          <p:cNvCxnSpPr/>
          <p:nvPr/>
        </p:nvCxnSpPr>
        <p:spPr>
          <a:xfrm rot="10800000">
            <a:off x="2643174" y="3143250"/>
            <a:ext cx="3571900" cy="21431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Rechte verbindingslijn 63"/>
          <p:cNvCxnSpPr/>
          <p:nvPr/>
        </p:nvCxnSpPr>
        <p:spPr>
          <a:xfrm rot="10800000">
            <a:off x="2857488" y="5286387"/>
            <a:ext cx="33575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Rechte verbindingslijn 64"/>
          <p:cNvCxnSpPr/>
          <p:nvPr/>
        </p:nvCxnSpPr>
        <p:spPr>
          <a:xfrm rot="10800000" flipV="1">
            <a:off x="2643174" y="3295648"/>
            <a:ext cx="3652862" cy="19193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Rechte verbindingslijn 66"/>
          <p:cNvCxnSpPr/>
          <p:nvPr/>
        </p:nvCxnSpPr>
        <p:spPr>
          <a:xfrm rot="5400000">
            <a:off x="4321967" y="3536157"/>
            <a:ext cx="2214578" cy="17145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Rechte verbindingslijn 69"/>
          <p:cNvCxnSpPr/>
          <p:nvPr/>
        </p:nvCxnSpPr>
        <p:spPr>
          <a:xfrm rot="16200000" flipH="1">
            <a:off x="2357422" y="3500438"/>
            <a:ext cx="2286016" cy="17145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Rechte verbindingslijn 72"/>
          <p:cNvCxnSpPr/>
          <p:nvPr/>
        </p:nvCxnSpPr>
        <p:spPr>
          <a:xfrm rot="16200000" flipH="1">
            <a:off x="4464843" y="2821777"/>
            <a:ext cx="1928826" cy="18573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Rechte verbindingslijn 75"/>
          <p:cNvCxnSpPr/>
          <p:nvPr/>
        </p:nvCxnSpPr>
        <p:spPr>
          <a:xfrm rot="5400000">
            <a:off x="2214546" y="3214686"/>
            <a:ext cx="2500330" cy="1500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kstvak 79"/>
          <p:cNvSpPr txBox="1"/>
          <p:nvPr/>
        </p:nvSpPr>
        <p:spPr>
          <a:xfrm>
            <a:off x="5117665" y="1571612"/>
            <a:ext cx="3954929" cy="461665"/>
          </a:xfrm>
          <a:prstGeom prst="rect">
            <a:avLst/>
          </a:prstGeom>
          <a:noFill/>
        </p:spPr>
        <p:txBody>
          <a:bodyPr wrap="none" rtlCol="0">
            <a:spAutoFit/>
          </a:bodyPr>
          <a:lstStyle/>
          <a:p>
            <a:r>
              <a:rPr lang="nl-NL" sz="2400" b="1" dirty="0" smtClean="0">
                <a:solidFill>
                  <a:srgbClr val="FF0000"/>
                </a:solidFill>
              </a:rPr>
              <a:t>5 TCP/IP 4 adressen per node</a:t>
            </a:r>
            <a:endParaRPr lang="nl-NL" sz="2400" b="1" dirty="0">
              <a:solidFill>
                <a:srgbClr val="FF0000"/>
              </a:solidFill>
            </a:endParaRPr>
          </a:p>
        </p:txBody>
      </p:sp>
      <p:sp>
        <p:nvSpPr>
          <p:cNvPr id="81" name="Tekstvak 80"/>
          <p:cNvSpPr txBox="1"/>
          <p:nvPr/>
        </p:nvSpPr>
        <p:spPr>
          <a:xfrm>
            <a:off x="7786710" y="2643182"/>
            <a:ext cx="1178528" cy="1477328"/>
          </a:xfrm>
          <a:prstGeom prst="rect">
            <a:avLst/>
          </a:prstGeom>
          <a:noFill/>
        </p:spPr>
        <p:txBody>
          <a:bodyPr wrap="none" rtlCol="0">
            <a:spAutoFit/>
          </a:bodyPr>
          <a:lstStyle/>
          <a:p>
            <a:r>
              <a:rPr lang="nl-NL" b="1" dirty="0" smtClean="0"/>
              <a:t>10.0.0.1/8</a:t>
            </a:r>
          </a:p>
          <a:p>
            <a:r>
              <a:rPr lang="nl-NL" b="1" dirty="0" smtClean="0"/>
              <a:t>10.0.0.2/8</a:t>
            </a:r>
          </a:p>
          <a:p>
            <a:r>
              <a:rPr lang="nl-NL" b="1" dirty="0" smtClean="0"/>
              <a:t>10.0.0.3/8</a:t>
            </a:r>
          </a:p>
          <a:p>
            <a:r>
              <a:rPr lang="nl-NL" b="1" dirty="0" smtClean="0"/>
              <a:t>10.0.0.4/8</a:t>
            </a:r>
          </a:p>
          <a:p>
            <a:r>
              <a:rPr lang="nl-NL" b="1" dirty="0" smtClean="0"/>
              <a:t>10.0.0.5/8</a:t>
            </a:r>
            <a:endParaRPr lang="nl-NL" b="1" dirty="0"/>
          </a:p>
        </p:txBody>
      </p:sp>
      <p:sp>
        <p:nvSpPr>
          <p:cNvPr id="82" name="Tekstvak 81"/>
          <p:cNvSpPr txBox="1"/>
          <p:nvPr/>
        </p:nvSpPr>
        <p:spPr>
          <a:xfrm>
            <a:off x="7715272" y="4714884"/>
            <a:ext cx="1300356" cy="1477328"/>
          </a:xfrm>
          <a:prstGeom prst="rect">
            <a:avLst/>
          </a:prstGeom>
          <a:noFill/>
        </p:spPr>
        <p:txBody>
          <a:bodyPr wrap="none" rtlCol="0">
            <a:spAutoFit/>
          </a:bodyPr>
          <a:lstStyle/>
          <a:p>
            <a:r>
              <a:rPr lang="nl-NL" b="1" dirty="0" smtClean="0"/>
              <a:t>10.0.0.6/8</a:t>
            </a:r>
          </a:p>
          <a:p>
            <a:r>
              <a:rPr lang="nl-NL" b="1" dirty="0" smtClean="0"/>
              <a:t>10.0.0.7/8</a:t>
            </a:r>
          </a:p>
          <a:p>
            <a:r>
              <a:rPr lang="nl-NL" b="1" dirty="0" smtClean="0"/>
              <a:t>10.0.0.8/8</a:t>
            </a:r>
          </a:p>
          <a:p>
            <a:r>
              <a:rPr lang="nl-NL" b="1" dirty="0" smtClean="0"/>
              <a:t>10.0.0.9/8</a:t>
            </a:r>
          </a:p>
          <a:p>
            <a:r>
              <a:rPr lang="nl-NL" b="1" dirty="0" smtClean="0"/>
              <a:t>10.0.0.10/8</a:t>
            </a:r>
            <a:endParaRPr lang="nl-NL" b="1" dirty="0"/>
          </a:p>
        </p:txBody>
      </p:sp>
      <p:sp>
        <p:nvSpPr>
          <p:cNvPr id="83" name="Tekstvak 82"/>
          <p:cNvSpPr txBox="1"/>
          <p:nvPr/>
        </p:nvSpPr>
        <p:spPr>
          <a:xfrm>
            <a:off x="285720" y="4572008"/>
            <a:ext cx="1300356" cy="1477328"/>
          </a:xfrm>
          <a:prstGeom prst="rect">
            <a:avLst/>
          </a:prstGeom>
          <a:noFill/>
        </p:spPr>
        <p:txBody>
          <a:bodyPr wrap="none" rtlCol="0">
            <a:spAutoFit/>
          </a:bodyPr>
          <a:lstStyle/>
          <a:p>
            <a:r>
              <a:rPr lang="nl-NL" b="1" dirty="0" smtClean="0"/>
              <a:t>10.0.0.16/8</a:t>
            </a:r>
          </a:p>
          <a:p>
            <a:r>
              <a:rPr lang="nl-NL" b="1" dirty="0" smtClean="0"/>
              <a:t>10.0.0.17/8</a:t>
            </a:r>
          </a:p>
          <a:p>
            <a:r>
              <a:rPr lang="nl-NL" b="1" dirty="0" smtClean="0"/>
              <a:t>10.0.0.18/8</a:t>
            </a:r>
          </a:p>
          <a:p>
            <a:r>
              <a:rPr lang="nl-NL" b="1" dirty="0" smtClean="0"/>
              <a:t>10.0.0.19/8</a:t>
            </a:r>
          </a:p>
          <a:p>
            <a:r>
              <a:rPr lang="nl-NL" b="1" dirty="0" smtClean="0"/>
              <a:t>10.0.0.20/8</a:t>
            </a:r>
            <a:endParaRPr lang="nl-NL" b="1" dirty="0"/>
          </a:p>
        </p:txBody>
      </p:sp>
      <p:sp>
        <p:nvSpPr>
          <p:cNvPr id="84" name="Tekstvak 83"/>
          <p:cNvSpPr txBox="1"/>
          <p:nvPr/>
        </p:nvSpPr>
        <p:spPr>
          <a:xfrm>
            <a:off x="285720" y="2500306"/>
            <a:ext cx="1300356" cy="1477328"/>
          </a:xfrm>
          <a:prstGeom prst="rect">
            <a:avLst/>
          </a:prstGeom>
          <a:noFill/>
        </p:spPr>
        <p:txBody>
          <a:bodyPr wrap="none" rtlCol="0">
            <a:spAutoFit/>
          </a:bodyPr>
          <a:lstStyle/>
          <a:p>
            <a:r>
              <a:rPr lang="nl-NL" b="1" dirty="0" smtClean="0"/>
              <a:t>10.0.0.21/8</a:t>
            </a:r>
          </a:p>
          <a:p>
            <a:r>
              <a:rPr lang="nl-NL" b="1" dirty="0" smtClean="0"/>
              <a:t>10.0.0.22/8</a:t>
            </a:r>
          </a:p>
          <a:p>
            <a:r>
              <a:rPr lang="nl-NL" b="1" dirty="0" smtClean="0"/>
              <a:t>10.0.0.23/8</a:t>
            </a:r>
          </a:p>
          <a:p>
            <a:r>
              <a:rPr lang="nl-NL" b="1" dirty="0" smtClean="0"/>
              <a:t>10.0.0.24/8</a:t>
            </a:r>
          </a:p>
          <a:p>
            <a:r>
              <a:rPr lang="nl-NL" b="1" dirty="0" smtClean="0"/>
              <a:t>10.0.0.25/8</a:t>
            </a:r>
            <a:endParaRPr lang="nl-NL" b="1" dirty="0"/>
          </a:p>
        </p:txBody>
      </p:sp>
      <p:sp>
        <p:nvSpPr>
          <p:cNvPr id="85" name="Tekstvak 84"/>
          <p:cNvSpPr txBox="1"/>
          <p:nvPr/>
        </p:nvSpPr>
        <p:spPr>
          <a:xfrm>
            <a:off x="142844" y="1484643"/>
            <a:ext cx="8143932" cy="1015663"/>
          </a:xfrm>
          <a:prstGeom prst="rect">
            <a:avLst/>
          </a:prstGeom>
          <a:noFill/>
        </p:spPr>
        <p:txBody>
          <a:bodyPr wrap="square" rtlCol="0">
            <a:spAutoFit/>
          </a:bodyPr>
          <a:lstStyle/>
          <a:p>
            <a:r>
              <a:rPr lang="nl-NL" sz="2000" b="1" dirty="0" smtClean="0"/>
              <a:t>Voordeel: </a:t>
            </a:r>
            <a:r>
              <a:rPr lang="nl-NL" sz="2000" dirty="0" smtClean="0"/>
              <a:t>Betrouwbaar</a:t>
            </a:r>
          </a:p>
          <a:p>
            <a:r>
              <a:rPr lang="nl-NL" sz="2000" b="1" dirty="0" smtClean="0"/>
              <a:t>Nadeel: </a:t>
            </a:r>
            <a:r>
              <a:rPr lang="nl-NL" sz="2000" dirty="0" smtClean="0"/>
              <a:t>Veel netwerkverkeer</a:t>
            </a:r>
          </a:p>
          <a:p>
            <a:r>
              <a:rPr lang="nl-NL" sz="2000" dirty="0" smtClean="0"/>
              <a:t>En moeilijk te beheren!</a:t>
            </a:r>
          </a:p>
        </p:txBody>
      </p:sp>
      <p:sp>
        <p:nvSpPr>
          <p:cNvPr id="86" name="Tekstvak 85"/>
          <p:cNvSpPr txBox="1"/>
          <p:nvPr/>
        </p:nvSpPr>
        <p:spPr>
          <a:xfrm>
            <a:off x="142844" y="6150114"/>
            <a:ext cx="4929222" cy="584775"/>
          </a:xfrm>
          <a:prstGeom prst="rect">
            <a:avLst/>
          </a:prstGeom>
          <a:noFill/>
        </p:spPr>
        <p:txBody>
          <a:bodyPr wrap="square" rtlCol="0">
            <a:spAutoFit/>
          </a:bodyPr>
          <a:lstStyle/>
          <a:p>
            <a:r>
              <a:rPr lang="nl-NL" sz="1600" dirty="0" smtClean="0"/>
              <a:t>Dit type netwerken kun je tegen komen in </a:t>
            </a:r>
          </a:p>
          <a:p>
            <a:r>
              <a:rPr lang="nl-NL" sz="1600" dirty="0" smtClean="0"/>
              <a:t>fijnmazige draadloze netwerken</a:t>
            </a:r>
          </a:p>
        </p:txBody>
      </p:sp>
      <p:pic>
        <p:nvPicPr>
          <p:cNvPr id="3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08" y="-27384"/>
            <a:ext cx="860684" cy="860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57158" y="428604"/>
            <a:ext cx="8229600" cy="1219200"/>
          </a:xfrm>
        </p:spPr>
        <p:txBody>
          <a:bodyPr/>
          <a:lstStyle/>
          <a:p>
            <a:r>
              <a:rPr lang="nl-NL" dirty="0" smtClean="0"/>
              <a:t>Typologieën: Hybride</a:t>
            </a:r>
            <a:endParaRPr lang="nl-NL" dirty="0"/>
          </a:p>
        </p:txBody>
      </p:sp>
      <p:pic>
        <p:nvPicPr>
          <p:cNvPr id="9" name="Picture 1"/>
          <p:cNvPicPr>
            <a:picLocks noChangeAspect="1" noChangeArrowheads="1"/>
          </p:cNvPicPr>
          <p:nvPr/>
        </p:nvPicPr>
        <p:blipFill>
          <a:blip r:embed="rId2" cstate="print"/>
          <a:srcRect/>
          <a:stretch>
            <a:fillRect/>
          </a:stretch>
        </p:blipFill>
        <p:spPr bwMode="auto">
          <a:xfrm rot="155840">
            <a:off x="7314413" y="71414"/>
            <a:ext cx="1615305" cy="1143008"/>
          </a:xfrm>
          <a:prstGeom prst="rect">
            <a:avLst/>
          </a:prstGeom>
          <a:noFill/>
          <a:ln w="9525">
            <a:noFill/>
            <a:miter lim="800000"/>
            <a:headEnd/>
            <a:tailEnd/>
          </a:ln>
          <a:effectLst/>
        </p:spPr>
      </p:pic>
      <p:grpSp>
        <p:nvGrpSpPr>
          <p:cNvPr id="60" name="Groep 59"/>
          <p:cNvGrpSpPr/>
          <p:nvPr/>
        </p:nvGrpSpPr>
        <p:grpSpPr>
          <a:xfrm>
            <a:off x="142844" y="3071810"/>
            <a:ext cx="3143272" cy="2143140"/>
            <a:chOff x="785786" y="2571744"/>
            <a:chExt cx="7923124" cy="4124354"/>
          </a:xfrm>
        </p:grpSpPr>
        <p:pic>
          <p:nvPicPr>
            <p:cNvPr id="38" name="Picture 2" descr="http://www.shopricom.com/items/www.shopricom.com/photos/ImageOGHwVzhKLs_full.jpg"/>
            <p:cNvPicPr>
              <a:picLocks noChangeAspect="1" noChangeArrowheads="1"/>
            </p:cNvPicPr>
            <p:nvPr/>
          </p:nvPicPr>
          <p:blipFill>
            <a:blip r:embed="rId3" cstate="print"/>
            <a:srcRect/>
            <a:stretch>
              <a:fillRect/>
            </a:stretch>
          </p:blipFill>
          <p:spPr bwMode="auto">
            <a:xfrm>
              <a:off x="2643174" y="3214686"/>
              <a:ext cx="4042158" cy="3233726"/>
            </a:xfrm>
            <a:prstGeom prst="rect">
              <a:avLst/>
            </a:prstGeom>
            <a:noFill/>
          </p:spPr>
        </p:pic>
        <p:pic>
          <p:nvPicPr>
            <p:cNvPr id="39" name="Picture 2" descr="http://www.sb.fsu.edu/~xray/Images/DellComputer.jpg"/>
            <p:cNvPicPr>
              <a:picLocks noChangeAspect="1" noChangeArrowheads="1"/>
            </p:cNvPicPr>
            <p:nvPr/>
          </p:nvPicPr>
          <p:blipFill>
            <a:blip r:embed="rId4" cstate="print"/>
            <a:srcRect/>
            <a:stretch>
              <a:fillRect/>
            </a:stretch>
          </p:blipFill>
          <p:spPr bwMode="auto">
            <a:xfrm flipH="1">
              <a:off x="4071934" y="2571744"/>
              <a:ext cx="1922332" cy="1409710"/>
            </a:xfrm>
            <a:prstGeom prst="rect">
              <a:avLst/>
            </a:prstGeom>
            <a:noFill/>
          </p:spPr>
        </p:pic>
        <p:pic>
          <p:nvPicPr>
            <p:cNvPr id="41" name="Picture 2" descr="http://www.sb.fsu.edu/~xray/Images/DellComputer.jpg"/>
            <p:cNvPicPr>
              <a:picLocks noChangeAspect="1" noChangeArrowheads="1"/>
            </p:cNvPicPr>
            <p:nvPr/>
          </p:nvPicPr>
          <p:blipFill>
            <a:blip r:embed="rId4" cstate="print"/>
            <a:srcRect/>
            <a:stretch>
              <a:fillRect/>
            </a:stretch>
          </p:blipFill>
          <p:spPr bwMode="auto">
            <a:xfrm flipH="1">
              <a:off x="6786578" y="4643446"/>
              <a:ext cx="1922332" cy="1409710"/>
            </a:xfrm>
            <a:prstGeom prst="rect">
              <a:avLst/>
            </a:prstGeom>
            <a:noFill/>
          </p:spPr>
        </p:pic>
        <p:pic>
          <p:nvPicPr>
            <p:cNvPr id="42" name="Picture 2" descr="http://www.sb.fsu.edu/~xray/Images/DellComputer.jpg"/>
            <p:cNvPicPr>
              <a:picLocks noChangeAspect="1" noChangeArrowheads="1"/>
            </p:cNvPicPr>
            <p:nvPr/>
          </p:nvPicPr>
          <p:blipFill>
            <a:blip r:embed="rId4" cstate="print"/>
            <a:srcRect/>
            <a:stretch>
              <a:fillRect/>
            </a:stretch>
          </p:blipFill>
          <p:spPr bwMode="auto">
            <a:xfrm flipH="1">
              <a:off x="785786" y="4429132"/>
              <a:ext cx="1922332" cy="1409710"/>
            </a:xfrm>
            <a:prstGeom prst="rect">
              <a:avLst/>
            </a:prstGeom>
            <a:noFill/>
          </p:spPr>
        </p:pic>
        <p:cxnSp>
          <p:nvCxnSpPr>
            <p:cNvPr id="44" name="Rechte verbindingslijn 43"/>
            <p:cNvCxnSpPr/>
            <p:nvPr/>
          </p:nvCxnSpPr>
          <p:spPr>
            <a:xfrm flipV="1">
              <a:off x="2143108" y="4929198"/>
              <a:ext cx="1500198" cy="3571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46"/>
            <p:cNvCxnSpPr/>
            <p:nvPr/>
          </p:nvCxnSpPr>
          <p:spPr>
            <a:xfrm>
              <a:off x="5286380" y="4929198"/>
              <a:ext cx="1571636" cy="285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p:cNvCxnSpPr/>
            <p:nvPr/>
          </p:nvCxnSpPr>
          <p:spPr>
            <a:xfrm rot="5400000">
              <a:off x="3786182" y="4286256"/>
              <a:ext cx="1143008" cy="1428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8" name="Picture 2" descr="http://www.sb.fsu.edu/~xray/Images/DellComputer.jpg"/>
            <p:cNvPicPr>
              <a:picLocks noChangeAspect="1" noChangeArrowheads="1"/>
            </p:cNvPicPr>
            <p:nvPr/>
          </p:nvPicPr>
          <p:blipFill>
            <a:blip r:embed="rId4" cstate="print"/>
            <a:srcRect/>
            <a:stretch>
              <a:fillRect/>
            </a:stretch>
          </p:blipFill>
          <p:spPr bwMode="auto">
            <a:xfrm flipH="1">
              <a:off x="4214810" y="5286388"/>
              <a:ext cx="1922332" cy="1409710"/>
            </a:xfrm>
            <a:prstGeom prst="rect">
              <a:avLst/>
            </a:prstGeom>
            <a:noFill/>
          </p:spPr>
        </p:pic>
        <p:cxnSp>
          <p:nvCxnSpPr>
            <p:cNvPr id="45" name="Rechte verbindingslijn 44"/>
            <p:cNvCxnSpPr/>
            <p:nvPr/>
          </p:nvCxnSpPr>
          <p:spPr>
            <a:xfrm rot="16200000" flipV="1">
              <a:off x="3893339" y="5107793"/>
              <a:ext cx="928694" cy="5715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 name="Groep 60"/>
          <p:cNvGrpSpPr/>
          <p:nvPr/>
        </p:nvGrpSpPr>
        <p:grpSpPr>
          <a:xfrm>
            <a:off x="5929322" y="3071810"/>
            <a:ext cx="3143272" cy="2143140"/>
            <a:chOff x="785786" y="2571744"/>
            <a:chExt cx="7923124" cy="4124354"/>
          </a:xfrm>
        </p:grpSpPr>
        <p:pic>
          <p:nvPicPr>
            <p:cNvPr id="62" name="Picture 2" descr="http://www.shopricom.com/items/www.shopricom.com/photos/ImageOGHwVzhKLs_full.jpg"/>
            <p:cNvPicPr>
              <a:picLocks noChangeAspect="1" noChangeArrowheads="1"/>
            </p:cNvPicPr>
            <p:nvPr/>
          </p:nvPicPr>
          <p:blipFill>
            <a:blip r:embed="rId3" cstate="print"/>
            <a:srcRect/>
            <a:stretch>
              <a:fillRect/>
            </a:stretch>
          </p:blipFill>
          <p:spPr bwMode="auto">
            <a:xfrm>
              <a:off x="2643174" y="3214686"/>
              <a:ext cx="4042158" cy="3233726"/>
            </a:xfrm>
            <a:prstGeom prst="rect">
              <a:avLst/>
            </a:prstGeom>
            <a:noFill/>
          </p:spPr>
        </p:pic>
        <p:pic>
          <p:nvPicPr>
            <p:cNvPr id="63" name="Picture 2" descr="http://www.sb.fsu.edu/~xray/Images/DellComputer.jpg"/>
            <p:cNvPicPr>
              <a:picLocks noChangeAspect="1" noChangeArrowheads="1"/>
            </p:cNvPicPr>
            <p:nvPr/>
          </p:nvPicPr>
          <p:blipFill>
            <a:blip r:embed="rId4" cstate="print"/>
            <a:srcRect/>
            <a:stretch>
              <a:fillRect/>
            </a:stretch>
          </p:blipFill>
          <p:spPr bwMode="auto">
            <a:xfrm flipH="1">
              <a:off x="4071934" y="2571744"/>
              <a:ext cx="1922332" cy="1409710"/>
            </a:xfrm>
            <a:prstGeom prst="rect">
              <a:avLst/>
            </a:prstGeom>
            <a:noFill/>
          </p:spPr>
        </p:pic>
        <p:pic>
          <p:nvPicPr>
            <p:cNvPr id="66" name="Picture 2" descr="http://www.sb.fsu.edu/~xray/Images/DellComputer.jpg"/>
            <p:cNvPicPr>
              <a:picLocks noChangeAspect="1" noChangeArrowheads="1"/>
            </p:cNvPicPr>
            <p:nvPr/>
          </p:nvPicPr>
          <p:blipFill>
            <a:blip r:embed="rId4" cstate="print"/>
            <a:srcRect/>
            <a:stretch>
              <a:fillRect/>
            </a:stretch>
          </p:blipFill>
          <p:spPr bwMode="auto">
            <a:xfrm flipH="1">
              <a:off x="6786578" y="4643446"/>
              <a:ext cx="1922332" cy="1409710"/>
            </a:xfrm>
            <a:prstGeom prst="rect">
              <a:avLst/>
            </a:prstGeom>
            <a:noFill/>
          </p:spPr>
        </p:pic>
        <p:pic>
          <p:nvPicPr>
            <p:cNvPr id="68" name="Picture 2" descr="http://www.sb.fsu.edu/~xray/Images/DellComputer.jpg"/>
            <p:cNvPicPr>
              <a:picLocks noChangeAspect="1" noChangeArrowheads="1"/>
            </p:cNvPicPr>
            <p:nvPr/>
          </p:nvPicPr>
          <p:blipFill>
            <a:blip r:embed="rId4" cstate="print"/>
            <a:srcRect/>
            <a:stretch>
              <a:fillRect/>
            </a:stretch>
          </p:blipFill>
          <p:spPr bwMode="auto">
            <a:xfrm flipH="1">
              <a:off x="785786" y="4429132"/>
              <a:ext cx="1922332" cy="1409710"/>
            </a:xfrm>
            <a:prstGeom prst="rect">
              <a:avLst/>
            </a:prstGeom>
            <a:noFill/>
          </p:spPr>
        </p:pic>
        <p:cxnSp>
          <p:nvCxnSpPr>
            <p:cNvPr id="69" name="Rechte verbindingslijn 68"/>
            <p:cNvCxnSpPr/>
            <p:nvPr/>
          </p:nvCxnSpPr>
          <p:spPr>
            <a:xfrm flipV="1">
              <a:off x="2143108" y="4929198"/>
              <a:ext cx="1500198" cy="3571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Rechte verbindingslijn 70"/>
            <p:cNvCxnSpPr/>
            <p:nvPr/>
          </p:nvCxnSpPr>
          <p:spPr>
            <a:xfrm>
              <a:off x="5286380" y="4929198"/>
              <a:ext cx="1571636" cy="285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Rechte verbindingslijn 71"/>
            <p:cNvCxnSpPr/>
            <p:nvPr/>
          </p:nvCxnSpPr>
          <p:spPr>
            <a:xfrm rot="5400000">
              <a:off x="3786182" y="4286256"/>
              <a:ext cx="1143008" cy="1428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4" name="Picture 2" descr="http://www.sb.fsu.edu/~xray/Images/DellComputer.jpg"/>
            <p:cNvPicPr>
              <a:picLocks noChangeAspect="1" noChangeArrowheads="1"/>
            </p:cNvPicPr>
            <p:nvPr/>
          </p:nvPicPr>
          <p:blipFill>
            <a:blip r:embed="rId4" cstate="print"/>
            <a:srcRect/>
            <a:stretch>
              <a:fillRect/>
            </a:stretch>
          </p:blipFill>
          <p:spPr bwMode="auto">
            <a:xfrm flipH="1">
              <a:off x="4214810" y="5286388"/>
              <a:ext cx="1922332" cy="1409710"/>
            </a:xfrm>
            <a:prstGeom prst="rect">
              <a:avLst/>
            </a:prstGeom>
            <a:noFill/>
          </p:spPr>
        </p:pic>
        <p:cxnSp>
          <p:nvCxnSpPr>
            <p:cNvPr id="75" name="Rechte verbindingslijn 74"/>
            <p:cNvCxnSpPr/>
            <p:nvPr/>
          </p:nvCxnSpPr>
          <p:spPr>
            <a:xfrm rot="16200000" flipV="1">
              <a:off x="3893339" y="5107793"/>
              <a:ext cx="928694" cy="5715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7" name="Groep 76"/>
          <p:cNvGrpSpPr/>
          <p:nvPr/>
        </p:nvGrpSpPr>
        <p:grpSpPr>
          <a:xfrm>
            <a:off x="3286116" y="1643050"/>
            <a:ext cx="3143272" cy="2143140"/>
            <a:chOff x="785786" y="2571744"/>
            <a:chExt cx="7923124" cy="4124354"/>
          </a:xfrm>
        </p:grpSpPr>
        <p:pic>
          <p:nvPicPr>
            <p:cNvPr id="78" name="Picture 2" descr="http://www.shopricom.com/items/www.shopricom.com/photos/ImageOGHwVzhKLs_full.jpg"/>
            <p:cNvPicPr>
              <a:picLocks noChangeAspect="1" noChangeArrowheads="1"/>
            </p:cNvPicPr>
            <p:nvPr/>
          </p:nvPicPr>
          <p:blipFill>
            <a:blip r:embed="rId3" cstate="print"/>
            <a:srcRect/>
            <a:stretch>
              <a:fillRect/>
            </a:stretch>
          </p:blipFill>
          <p:spPr bwMode="auto">
            <a:xfrm>
              <a:off x="2643174" y="3214686"/>
              <a:ext cx="4042158" cy="3233726"/>
            </a:xfrm>
            <a:prstGeom prst="rect">
              <a:avLst/>
            </a:prstGeom>
            <a:noFill/>
          </p:spPr>
        </p:pic>
        <p:pic>
          <p:nvPicPr>
            <p:cNvPr id="79" name="Picture 2" descr="http://www.sb.fsu.edu/~xray/Images/DellComputer.jpg"/>
            <p:cNvPicPr>
              <a:picLocks noChangeAspect="1" noChangeArrowheads="1"/>
            </p:cNvPicPr>
            <p:nvPr/>
          </p:nvPicPr>
          <p:blipFill>
            <a:blip r:embed="rId4" cstate="print"/>
            <a:srcRect/>
            <a:stretch>
              <a:fillRect/>
            </a:stretch>
          </p:blipFill>
          <p:spPr bwMode="auto">
            <a:xfrm flipH="1">
              <a:off x="4071934" y="2571744"/>
              <a:ext cx="1922332" cy="1409710"/>
            </a:xfrm>
            <a:prstGeom prst="rect">
              <a:avLst/>
            </a:prstGeom>
            <a:noFill/>
          </p:spPr>
        </p:pic>
        <p:pic>
          <p:nvPicPr>
            <p:cNvPr id="87" name="Picture 2" descr="http://www.sb.fsu.edu/~xray/Images/DellComputer.jpg"/>
            <p:cNvPicPr>
              <a:picLocks noChangeAspect="1" noChangeArrowheads="1"/>
            </p:cNvPicPr>
            <p:nvPr/>
          </p:nvPicPr>
          <p:blipFill>
            <a:blip r:embed="rId4" cstate="print"/>
            <a:srcRect/>
            <a:stretch>
              <a:fillRect/>
            </a:stretch>
          </p:blipFill>
          <p:spPr bwMode="auto">
            <a:xfrm flipH="1">
              <a:off x="6786578" y="4643446"/>
              <a:ext cx="1922332" cy="1409710"/>
            </a:xfrm>
            <a:prstGeom prst="rect">
              <a:avLst/>
            </a:prstGeom>
            <a:noFill/>
          </p:spPr>
        </p:pic>
        <p:pic>
          <p:nvPicPr>
            <p:cNvPr id="88" name="Picture 2" descr="http://www.sb.fsu.edu/~xray/Images/DellComputer.jpg"/>
            <p:cNvPicPr>
              <a:picLocks noChangeAspect="1" noChangeArrowheads="1"/>
            </p:cNvPicPr>
            <p:nvPr/>
          </p:nvPicPr>
          <p:blipFill>
            <a:blip r:embed="rId4" cstate="print"/>
            <a:srcRect/>
            <a:stretch>
              <a:fillRect/>
            </a:stretch>
          </p:blipFill>
          <p:spPr bwMode="auto">
            <a:xfrm flipH="1">
              <a:off x="785786" y="4429132"/>
              <a:ext cx="1922332" cy="1409710"/>
            </a:xfrm>
            <a:prstGeom prst="rect">
              <a:avLst/>
            </a:prstGeom>
            <a:noFill/>
          </p:spPr>
        </p:pic>
        <p:cxnSp>
          <p:nvCxnSpPr>
            <p:cNvPr id="89" name="Rechte verbindingslijn 88"/>
            <p:cNvCxnSpPr/>
            <p:nvPr/>
          </p:nvCxnSpPr>
          <p:spPr>
            <a:xfrm flipV="1">
              <a:off x="2143108" y="4929198"/>
              <a:ext cx="1500198" cy="3571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Rechte verbindingslijn 89"/>
            <p:cNvCxnSpPr/>
            <p:nvPr/>
          </p:nvCxnSpPr>
          <p:spPr>
            <a:xfrm>
              <a:off x="5286380" y="4929198"/>
              <a:ext cx="1571636" cy="285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Rechte verbindingslijn 90"/>
            <p:cNvCxnSpPr/>
            <p:nvPr/>
          </p:nvCxnSpPr>
          <p:spPr>
            <a:xfrm rot="5400000">
              <a:off x="3786182" y="4286256"/>
              <a:ext cx="1143008" cy="1428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2" name="Picture 2" descr="http://www.sb.fsu.edu/~xray/Images/DellComputer.jpg"/>
            <p:cNvPicPr>
              <a:picLocks noChangeAspect="1" noChangeArrowheads="1"/>
            </p:cNvPicPr>
            <p:nvPr/>
          </p:nvPicPr>
          <p:blipFill>
            <a:blip r:embed="rId4" cstate="print"/>
            <a:srcRect/>
            <a:stretch>
              <a:fillRect/>
            </a:stretch>
          </p:blipFill>
          <p:spPr bwMode="auto">
            <a:xfrm flipH="1">
              <a:off x="4214810" y="5286388"/>
              <a:ext cx="1922332" cy="1409710"/>
            </a:xfrm>
            <a:prstGeom prst="rect">
              <a:avLst/>
            </a:prstGeom>
            <a:noFill/>
          </p:spPr>
        </p:pic>
        <p:cxnSp>
          <p:nvCxnSpPr>
            <p:cNvPr id="93" name="Rechte verbindingslijn 92"/>
            <p:cNvCxnSpPr/>
            <p:nvPr/>
          </p:nvCxnSpPr>
          <p:spPr>
            <a:xfrm rot="16200000" flipV="1">
              <a:off x="3893339" y="5107793"/>
              <a:ext cx="928694" cy="5715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4" name="Groep 93"/>
          <p:cNvGrpSpPr/>
          <p:nvPr/>
        </p:nvGrpSpPr>
        <p:grpSpPr>
          <a:xfrm>
            <a:off x="3357554" y="4500570"/>
            <a:ext cx="3143272" cy="2143140"/>
            <a:chOff x="785786" y="2571744"/>
            <a:chExt cx="7923124" cy="4124354"/>
          </a:xfrm>
        </p:grpSpPr>
        <p:pic>
          <p:nvPicPr>
            <p:cNvPr id="95" name="Picture 2" descr="http://www.shopricom.com/items/www.shopricom.com/photos/ImageOGHwVzhKLs_full.jpg"/>
            <p:cNvPicPr>
              <a:picLocks noChangeAspect="1" noChangeArrowheads="1"/>
            </p:cNvPicPr>
            <p:nvPr/>
          </p:nvPicPr>
          <p:blipFill>
            <a:blip r:embed="rId3" cstate="print"/>
            <a:srcRect/>
            <a:stretch>
              <a:fillRect/>
            </a:stretch>
          </p:blipFill>
          <p:spPr bwMode="auto">
            <a:xfrm>
              <a:off x="2643174" y="3214686"/>
              <a:ext cx="4042158" cy="3233726"/>
            </a:xfrm>
            <a:prstGeom prst="rect">
              <a:avLst/>
            </a:prstGeom>
            <a:noFill/>
          </p:spPr>
        </p:pic>
        <p:pic>
          <p:nvPicPr>
            <p:cNvPr id="96" name="Picture 2" descr="http://www.sb.fsu.edu/~xray/Images/DellComputer.jpg"/>
            <p:cNvPicPr>
              <a:picLocks noChangeAspect="1" noChangeArrowheads="1"/>
            </p:cNvPicPr>
            <p:nvPr/>
          </p:nvPicPr>
          <p:blipFill>
            <a:blip r:embed="rId4" cstate="print"/>
            <a:srcRect/>
            <a:stretch>
              <a:fillRect/>
            </a:stretch>
          </p:blipFill>
          <p:spPr bwMode="auto">
            <a:xfrm flipH="1">
              <a:off x="4071934" y="2571744"/>
              <a:ext cx="1922332" cy="1409710"/>
            </a:xfrm>
            <a:prstGeom prst="rect">
              <a:avLst/>
            </a:prstGeom>
            <a:noFill/>
          </p:spPr>
        </p:pic>
        <p:pic>
          <p:nvPicPr>
            <p:cNvPr id="97" name="Picture 2" descr="http://www.sb.fsu.edu/~xray/Images/DellComputer.jpg"/>
            <p:cNvPicPr>
              <a:picLocks noChangeAspect="1" noChangeArrowheads="1"/>
            </p:cNvPicPr>
            <p:nvPr/>
          </p:nvPicPr>
          <p:blipFill>
            <a:blip r:embed="rId4" cstate="print"/>
            <a:srcRect/>
            <a:stretch>
              <a:fillRect/>
            </a:stretch>
          </p:blipFill>
          <p:spPr bwMode="auto">
            <a:xfrm flipH="1">
              <a:off x="6786578" y="4643446"/>
              <a:ext cx="1922332" cy="1409710"/>
            </a:xfrm>
            <a:prstGeom prst="rect">
              <a:avLst/>
            </a:prstGeom>
            <a:noFill/>
          </p:spPr>
        </p:pic>
        <p:pic>
          <p:nvPicPr>
            <p:cNvPr id="98" name="Picture 2" descr="http://www.sb.fsu.edu/~xray/Images/DellComputer.jpg"/>
            <p:cNvPicPr>
              <a:picLocks noChangeAspect="1" noChangeArrowheads="1"/>
            </p:cNvPicPr>
            <p:nvPr/>
          </p:nvPicPr>
          <p:blipFill>
            <a:blip r:embed="rId4" cstate="print"/>
            <a:srcRect/>
            <a:stretch>
              <a:fillRect/>
            </a:stretch>
          </p:blipFill>
          <p:spPr bwMode="auto">
            <a:xfrm flipH="1">
              <a:off x="785786" y="4429132"/>
              <a:ext cx="1922332" cy="1409710"/>
            </a:xfrm>
            <a:prstGeom prst="rect">
              <a:avLst/>
            </a:prstGeom>
            <a:noFill/>
          </p:spPr>
        </p:pic>
        <p:cxnSp>
          <p:nvCxnSpPr>
            <p:cNvPr id="99" name="Rechte verbindingslijn 98"/>
            <p:cNvCxnSpPr/>
            <p:nvPr/>
          </p:nvCxnSpPr>
          <p:spPr>
            <a:xfrm flipV="1">
              <a:off x="2143108" y="4929198"/>
              <a:ext cx="1500198" cy="3571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Rechte verbindingslijn 99"/>
            <p:cNvCxnSpPr/>
            <p:nvPr/>
          </p:nvCxnSpPr>
          <p:spPr>
            <a:xfrm>
              <a:off x="5286380" y="4929198"/>
              <a:ext cx="1571636" cy="285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Rechte verbindingslijn 100"/>
            <p:cNvCxnSpPr/>
            <p:nvPr/>
          </p:nvCxnSpPr>
          <p:spPr>
            <a:xfrm rot="5400000">
              <a:off x="3786182" y="4286256"/>
              <a:ext cx="1143008" cy="1428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 name="Picture 2" descr="http://www.sb.fsu.edu/~xray/Images/DellComputer.jpg"/>
            <p:cNvPicPr>
              <a:picLocks noChangeAspect="1" noChangeArrowheads="1"/>
            </p:cNvPicPr>
            <p:nvPr/>
          </p:nvPicPr>
          <p:blipFill>
            <a:blip r:embed="rId4" cstate="print"/>
            <a:srcRect/>
            <a:stretch>
              <a:fillRect/>
            </a:stretch>
          </p:blipFill>
          <p:spPr bwMode="auto">
            <a:xfrm flipH="1">
              <a:off x="4214810" y="5286388"/>
              <a:ext cx="1922332" cy="1409710"/>
            </a:xfrm>
            <a:prstGeom prst="rect">
              <a:avLst/>
            </a:prstGeom>
            <a:noFill/>
          </p:spPr>
        </p:pic>
        <p:cxnSp>
          <p:nvCxnSpPr>
            <p:cNvPr id="103" name="Rechte verbindingslijn 102"/>
            <p:cNvCxnSpPr/>
            <p:nvPr/>
          </p:nvCxnSpPr>
          <p:spPr>
            <a:xfrm rot="16200000" flipV="1">
              <a:off x="3893339" y="5107793"/>
              <a:ext cx="928694" cy="5715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5" name="Rechte verbindingslijn 104"/>
          <p:cNvCxnSpPr/>
          <p:nvPr/>
        </p:nvCxnSpPr>
        <p:spPr>
          <a:xfrm flipV="1">
            <a:off x="1928794" y="2857496"/>
            <a:ext cx="2571768" cy="14287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Rechte verbindingslijn 105"/>
          <p:cNvCxnSpPr/>
          <p:nvPr/>
        </p:nvCxnSpPr>
        <p:spPr>
          <a:xfrm>
            <a:off x="2071670" y="4286256"/>
            <a:ext cx="2571768" cy="14287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Rechte verbindingslijn 108"/>
          <p:cNvCxnSpPr/>
          <p:nvPr/>
        </p:nvCxnSpPr>
        <p:spPr>
          <a:xfrm flipV="1">
            <a:off x="4929190" y="4286256"/>
            <a:ext cx="2071702" cy="14287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Rechte verbindingslijn 111"/>
          <p:cNvCxnSpPr/>
          <p:nvPr/>
        </p:nvCxnSpPr>
        <p:spPr>
          <a:xfrm>
            <a:off x="4929190" y="2857496"/>
            <a:ext cx="2143140" cy="14287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5" name="Tekstvak 114"/>
          <p:cNvSpPr txBox="1"/>
          <p:nvPr/>
        </p:nvSpPr>
        <p:spPr>
          <a:xfrm>
            <a:off x="4786314" y="2285992"/>
            <a:ext cx="1726755" cy="400110"/>
          </a:xfrm>
          <a:prstGeom prst="rect">
            <a:avLst/>
          </a:prstGeom>
          <a:noFill/>
        </p:spPr>
        <p:txBody>
          <a:bodyPr wrap="none" rtlCol="0">
            <a:spAutoFit/>
          </a:bodyPr>
          <a:lstStyle/>
          <a:p>
            <a:r>
              <a:rPr lang="nl-NL" sz="2000" dirty="0" smtClean="0"/>
              <a:t>Ster segment A</a:t>
            </a:r>
            <a:endParaRPr lang="nl-NL" sz="2000" dirty="0"/>
          </a:p>
        </p:txBody>
      </p:sp>
      <p:sp>
        <p:nvSpPr>
          <p:cNvPr id="116" name="Tekstvak 115"/>
          <p:cNvSpPr txBox="1"/>
          <p:nvPr/>
        </p:nvSpPr>
        <p:spPr>
          <a:xfrm>
            <a:off x="7345839" y="3714752"/>
            <a:ext cx="1726755" cy="400110"/>
          </a:xfrm>
          <a:prstGeom prst="rect">
            <a:avLst/>
          </a:prstGeom>
          <a:noFill/>
        </p:spPr>
        <p:txBody>
          <a:bodyPr wrap="none" rtlCol="0">
            <a:spAutoFit/>
          </a:bodyPr>
          <a:lstStyle/>
          <a:p>
            <a:r>
              <a:rPr lang="nl-NL" sz="2000" dirty="0" smtClean="0"/>
              <a:t>Ster segment B</a:t>
            </a:r>
            <a:endParaRPr lang="nl-NL" sz="2000" dirty="0"/>
          </a:p>
        </p:txBody>
      </p:sp>
      <p:sp>
        <p:nvSpPr>
          <p:cNvPr id="117" name="Tekstvak 116"/>
          <p:cNvSpPr txBox="1"/>
          <p:nvPr/>
        </p:nvSpPr>
        <p:spPr>
          <a:xfrm>
            <a:off x="2928926" y="6100724"/>
            <a:ext cx="1726755" cy="400110"/>
          </a:xfrm>
          <a:prstGeom prst="rect">
            <a:avLst/>
          </a:prstGeom>
          <a:noFill/>
        </p:spPr>
        <p:txBody>
          <a:bodyPr wrap="none" rtlCol="0">
            <a:spAutoFit/>
          </a:bodyPr>
          <a:lstStyle/>
          <a:p>
            <a:r>
              <a:rPr lang="nl-NL" sz="2000" dirty="0" smtClean="0"/>
              <a:t>Ster segment C</a:t>
            </a:r>
            <a:endParaRPr lang="nl-NL" sz="2000" dirty="0"/>
          </a:p>
        </p:txBody>
      </p:sp>
      <p:sp>
        <p:nvSpPr>
          <p:cNvPr id="119" name="Tekstvak 118"/>
          <p:cNvSpPr txBox="1"/>
          <p:nvPr/>
        </p:nvSpPr>
        <p:spPr>
          <a:xfrm>
            <a:off x="285720" y="5214950"/>
            <a:ext cx="1726755" cy="400110"/>
          </a:xfrm>
          <a:prstGeom prst="rect">
            <a:avLst/>
          </a:prstGeom>
          <a:noFill/>
        </p:spPr>
        <p:txBody>
          <a:bodyPr wrap="none" rtlCol="0">
            <a:spAutoFit/>
          </a:bodyPr>
          <a:lstStyle/>
          <a:p>
            <a:r>
              <a:rPr lang="nl-NL" sz="2000" dirty="0" smtClean="0"/>
              <a:t>Ster segment D</a:t>
            </a:r>
            <a:endParaRPr lang="nl-NL" sz="2000" dirty="0"/>
          </a:p>
        </p:txBody>
      </p:sp>
      <p:sp>
        <p:nvSpPr>
          <p:cNvPr id="120" name="Tekstvak 119"/>
          <p:cNvSpPr txBox="1"/>
          <p:nvPr/>
        </p:nvSpPr>
        <p:spPr>
          <a:xfrm rot="19903480">
            <a:off x="2789319" y="3482638"/>
            <a:ext cx="1533690" cy="400110"/>
          </a:xfrm>
          <a:prstGeom prst="rect">
            <a:avLst/>
          </a:prstGeom>
          <a:noFill/>
        </p:spPr>
        <p:txBody>
          <a:bodyPr wrap="none" rtlCol="0">
            <a:spAutoFit/>
          </a:bodyPr>
          <a:lstStyle/>
          <a:p>
            <a:r>
              <a:rPr lang="nl-NL" sz="2000" b="1" dirty="0" smtClean="0">
                <a:solidFill>
                  <a:srgbClr val="FF0000"/>
                </a:solidFill>
              </a:rPr>
              <a:t>Ringnetwerk</a:t>
            </a:r>
            <a:endParaRPr lang="nl-NL" sz="2000" b="1" dirty="0">
              <a:solidFill>
                <a:srgbClr val="FF0000"/>
              </a:solidFill>
            </a:endParaRPr>
          </a:p>
        </p:txBody>
      </p:sp>
      <p:pic>
        <p:nvPicPr>
          <p:cNvPr id="5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908" y="-27384"/>
            <a:ext cx="860684" cy="860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1"/>
          <p:cNvSpPr>
            <a:spLocks noGrp="1"/>
          </p:cNvSpPr>
          <p:nvPr>
            <p:ph sz="quarter" idx="1"/>
          </p:nvPr>
        </p:nvSpPr>
        <p:spPr>
          <a:xfrm>
            <a:off x="500034" y="1643050"/>
            <a:ext cx="8429684" cy="5000660"/>
          </a:xfrm>
        </p:spPr>
        <p:txBody>
          <a:bodyPr>
            <a:normAutofit/>
          </a:bodyPr>
          <a:lstStyle/>
          <a:p>
            <a:r>
              <a:rPr lang="nl-NL" dirty="0" smtClean="0"/>
              <a:t>?</a:t>
            </a:r>
            <a:endParaRPr lang="nl-NL" dirty="0"/>
          </a:p>
        </p:txBody>
      </p:sp>
      <p:pic>
        <p:nvPicPr>
          <p:cNvPr id="11" name="Picture 4" descr="http://steeez.com/wp-content/uploads/2008/11/interne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3" name="Tekstvak 12"/>
          <p:cNvSpPr txBox="1"/>
          <p:nvPr/>
        </p:nvSpPr>
        <p:spPr>
          <a:xfrm rot="496441">
            <a:off x="3366586" y="889986"/>
            <a:ext cx="2286016" cy="624786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nl-NL" sz="40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nl-NL" sz="40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57158" y="423850"/>
            <a:ext cx="8229600" cy="1219200"/>
          </a:xfrm>
        </p:spPr>
        <p:txBody>
          <a:bodyPr/>
          <a:lstStyle/>
          <a:p>
            <a:r>
              <a:rPr lang="nl-NL" dirty="0" smtClean="0"/>
              <a:t>Inhoud TCP/IP workshop</a:t>
            </a:r>
            <a:endParaRPr lang="nl-NL" dirty="0"/>
          </a:p>
        </p:txBody>
      </p:sp>
      <p:sp>
        <p:nvSpPr>
          <p:cNvPr id="2" name="Tijdelijke aanduiding voor inhoud 1"/>
          <p:cNvSpPr>
            <a:spLocks noGrp="1"/>
          </p:cNvSpPr>
          <p:nvPr>
            <p:ph sz="quarter" idx="1"/>
          </p:nvPr>
        </p:nvSpPr>
        <p:spPr>
          <a:xfrm>
            <a:off x="500034" y="1643050"/>
            <a:ext cx="8429684" cy="5000660"/>
          </a:xfrm>
        </p:spPr>
        <p:txBody>
          <a:bodyPr>
            <a:normAutofit/>
          </a:bodyPr>
          <a:lstStyle/>
          <a:p>
            <a:r>
              <a:rPr lang="nl-NL" dirty="0" smtClean="0"/>
              <a:t>Wat is een TCP/IP4 adres?</a:t>
            </a:r>
          </a:p>
          <a:p>
            <a:r>
              <a:rPr lang="nl-NL" dirty="0" smtClean="0"/>
              <a:t>TCP/IP4 adressen &amp; domeinen</a:t>
            </a:r>
          </a:p>
          <a:p>
            <a:r>
              <a:rPr lang="nl-NL" dirty="0" smtClean="0"/>
              <a:t>Het achterhalen van domein </a:t>
            </a:r>
            <a:r>
              <a:rPr lang="nl-NL" dirty="0" err="1" smtClean="0"/>
              <a:t>ip-adressen</a:t>
            </a:r>
            <a:r>
              <a:rPr lang="nl-NL" dirty="0" smtClean="0"/>
              <a:t> &amp; eigenaren</a:t>
            </a:r>
          </a:p>
          <a:p>
            <a:r>
              <a:rPr lang="nl-NL" dirty="0" smtClean="0"/>
              <a:t>Het herkennen van klasse A, B, en C TCP/IP4 adressen</a:t>
            </a:r>
          </a:p>
          <a:p>
            <a:r>
              <a:rPr lang="nl-NL" dirty="0" smtClean="0"/>
              <a:t>Het OSI model en pakket verzending</a:t>
            </a:r>
          </a:p>
          <a:p>
            <a:pPr lvl="1"/>
            <a:r>
              <a:rPr lang="nl-NL" dirty="0" smtClean="0"/>
              <a:t>De zeven lagen van het OSI model</a:t>
            </a:r>
          </a:p>
          <a:p>
            <a:r>
              <a:rPr lang="nl-NL" dirty="0" smtClean="0"/>
              <a:t>Verschillende Netwerktypes: Bus, Ster, Ring, Maas &amp; Hybride netwerken</a:t>
            </a:r>
          </a:p>
          <a:p>
            <a:endParaRPr lang="nl-NL" dirty="0"/>
          </a:p>
        </p:txBody>
      </p:sp>
      <p:pic>
        <p:nvPicPr>
          <p:cNvPr id="24577" name="Picture 1"/>
          <p:cNvPicPr>
            <a:picLocks noChangeAspect="1" noChangeArrowheads="1"/>
          </p:cNvPicPr>
          <p:nvPr/>
        </p:nvPicPr>
        <p:blipFill>
          <a:blip r:embed="rId2" cstate="print"/>
          <a:srcRect/>
          <a:stretch>
            <a:fillRect/>
          </a:stretch>
        </p:blipFill>
        <p:spPr bwMode="auto">
          <a:xfrm rot="155840">
            <a:off x="7314413" y="71414"/>
            <a:ext cx="1615305" cy="1143008"/>
          </a:xfrm>
          <a:prstGeom prst="rect">
            <a:avLst/>
          </a:prstGeom>
          <a:noFill/>
          <a:ln w="9525">
            <a:noFill/>
            <a:miter lim="800000"/>
            <a:headEnd/>
            <a:tailEnd/>
          </a:ln>
          <a:effec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08" y="-27384"/>
            <a:ext cx="860684" cy="860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57158" y="428604"/>
            <a:ext cx="8229600" cy="1219200"/>
          </a:xfrm>
        </p:spPr>
        <p:txBody>
          <a:bodyPr>
            <a:normAutofit/>
          </a:bodyPr>
          <a:lstStyle/>
          <a:p>
            <a:r>
              <a:rPr lang="nl-NL" dirty="0" smtClean="0"/>
              <a:t>Wat is een TCP/IP4 adres?</a:t>
            </a:r>
            <a:endParaRPr lang="nl-NL" dirty="0"/>
          </a:p>
        </p:txBody>
      </p:sp>
      <p:pic>
        <p:nvPicPr>
          <p:cNvPr id="9" name="Picture 1"/>
          <p:cNvPicPr>
            <a:picLocks noChangeAspect="1" noChangeArrowheads="1"/>
          </p:cNvPicPr>
          <p:nvPr/>
        </p:nvPicPr>
        <p:blipFill>
          <a:blip r:embed="rId2" cstate="print"/>
          <a:srcRect/>
          <a:stretch>
            <a:fillRect/>
          </a:stretch>
        </p:blipFill>
        <p:spPr bwMode="auto">
          <a:xfrm rot="155840">
            <a:off x="7314413" y="71414"/>
            <a:ext cx="1615305" cy="1143008"/>
          </a:xfrm>
          <a:prstGeom prst="rect">
            <a:avLst/>
          </a:prstGeom>
          <a:noFill/>
          <a:ln w="9525">
            <a:noFill/>
            <a:miter lim="800000"/>
            <a:headEnd/>
            <a:tailEnd/>
          </a:ln>
          <a:effectLst/>
        </p:spPr>
      </p:pic>
      <p:sp>
        <p:nvSpPr>
          <p:cNvPr id="10" name="Content Placeholder 2"/>
          <p:cNvSpPr>
            <a:spLocks noGrp="1"/>
          </p:cNvSpPr>
          <p:nvPr>
            <p:ph idx="1"/>
          </p:nvPr>
        </p:nvSpPr>
        <p:spPr>
          <a:xfrm>
            <a:off x="457200" y="1774825"/>
            <a:ext cx="8229600" cy="4625975"/>
          </a:xfrm>
        </p:spPr>
        <p:txBody>
          <a:bodyPr/>
          <a:lstStyle/>
          <a:p>
            <a:r>
              <a:rPr lang="nl-NL" dirty="0" smtClean="0"/>
              <a:t>Elke node (computer, printer, </a:t>
            </a:r>
            <a:r>
              <a:rPr lang="nl-NL" dirty="0" err="1" smtClean="0"/>
              <a:t>router</a:t>
            </a:r>
            <a:r>
              <a:rPr lang="nl-NL" dirty="0" smtClean="0"/>
              <a:t>) in een TCP/IP netwerk heeft een unieke identificatie nodig.</a:t>
            </a:r>
          </a:p>
          <a:p>
            <a:r>
              <a:rPr lang="nl-NL" dirty="0" smtClean="0"/>
              <a:t>Een IP adres is een uniek 32bits adres.</a:t>
            </a:r>
          </a:p>
          <a:p>
            <a:r>
              <a:rPr lang="nl-NL" dirty="0" smtClean="0"/>
              <a:t>Je kan het vergelijken met een huisadres dat alle gegevens bevat om het adres te vinden: land, stad, straat en huisnummer. </a:t>
            </a:r>
          </a:p>
          <a:p>
            <a:r>
              <a:rPr lang="nl-NL" dirty="0" smtClean="0"/>
              <a:t>Een IP adres is een gestandaardiseerd adres volgens afspraken van het TCP/IP protocol. </a:t>
            </a:r>
          </a:p>
        </p:txBody>
      </p:sp>
      <p:pic>
        <p:nvPicPr>
          <p:cNvPr id="49154" name="Picture 2"/>
          <p:cNvPicPr>
            <a:picLocks noChangeAspect="1" noChangeArrowheads="1"/>
          </p:cNvPicPr>
          <p:nvPr/>
        </p:nvPicPr>
        <p:blipFill>
          <a:blip r:embed="rId3" cstate="print"/>
          <a:srcRect/>
          <a:stretch>
            <a:fillRect/>
          </a:stretch>
        </p:blipFill>
        <p:spPr bwMode="auto">
          <a:xfrm>
            <a:off x="142844" y="1857364"/>
            <a:ext cx="8907980" cy="4500594"/>
          </a:xfrm>
          <a:prstGeom prst="rect">
            <a:avLst/>
          </a:prstGeom>
          <a:noFill/>
          <a:ln w="9525">
            <a:noFill/>
            <a:miter lim="800000"/>
            <a:headEnd/>
            <a:tailEnd/>
          </a:ln>
          <a:effectLst/>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08" y="-27384"/>
            <a:ext cx="860684" cy="860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additive="base">
                                        <p:cTn id="7" dur="500" fill="hold"/>
                                        <p:tgtEl>
                                          <p:spTgt spid="49154"/>
                                        </p:tgtEl>
                                        <p:attrNameLst>
                                          <p:attrName>ppt_x</p:attrName>
                                        </p:attrNameLst>
                                      </p:cBhvr>
                                      <p:tavLst>
                                        <p:tav tm="0">
                                          <p:val>
                                            <p:strVal val="1+#ppt_w/2"/>
                                          </p:val>
                                        </p:tav>
                                        <p:tav tm="100000">
                                          <p:val>
                                            <p:strVal val="#ppt_x"/>
                                          </p:val>
                                        </p:tav>
                                      </p:tavLst>
                                    </p:anim>
                                    <p:anim calcmode="lin" valueType="num">
                                      <p:cBhvr additive="base">
                                        <p:cTn id="8" dur="500" fill="hold"/>
                                        <p:tgtEl>
                                          <p:spTgt spid="491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908" y="-27384"/>
            <a:ext cx="860684" cy="860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883096" y="228600"/>
            <a:ext cx="8153400" cy="990600"/>
          </a:xfrm>
        </p:spPr>
        <p:txBody>
          <a:bodyPr/>
          <a:lstStyle/>
          <a:p>
            <a:r>
              <a:rPr lang="nl-NL" dirty="0" smtClean="0"/>
              <a:t>TCP/IP &amp; (Web)Domeinen</a:t>
            </a:r>
            <a:endParaRPr lang="nl-NL" dirty="0"/>
          </a:p>
        </p:txBody>
      </p:sp>
      <p:sp>
        <p:nvSpPr>
          <p:cNvPr id="3" name="Tijdelijke aanduiding voor inhoud 2"/>
          <p:cNvSpPr>
            <a:spLocks noGrp="1"/>
          </p:cNvSpPr>
          <p:nvPr>
            <p:ph sz="quarter" idx="1"/>
          </p:nvPr>
        </p:nvSpPr>
        <p:spPr/>
        <p:txBody>
          <a:bodyPr>
            <a:normAutofit fontScale="92500" lnSpcReduction="20000"/>
          </a:bodyPr>
          <a:lstStyle/>
          <a:p>
            <a:r>
              <a:rPr lang="nl-NL" dirty="0" smtClean="0"/>
              <a:t>Een domein is een unieke naamruimte welke een TCP/IP 4 (en toekomstig IP6) adres vertegenwoordigd.</a:t>
            </a:r>
          </a:p>
          <a:p>
            <a:endParaRPr lang="nl-NL" dirty="0" smtClean="0"/>
          </a:p>
          <a:p>
            <a:r>
              <a:rPr lang="nl-NL" dirty="0" smtClean="0"/>
              <a:t>Domeinen bestaan uit meerdere </a:t>
            </a:r>
            <a:r>
              <a:rPr lang="nl-NL" dirty="0" err="1" smtClean="0"/>
              <a:t>niveau’s</a:t>
            </a:r>
            <a:r>
              <a:rPr lang="nl-NL" dirty="0" smtClean="0"/>
              <a:t>, het hoogste niveau is het: </a:t>
            </a:r>
            <a:r>
              <a:rPr lang="nl-NL" b="1" dirty="0" smtClean="0"/>
              <a:t>.COM </a:t>
            </a:r>
            <a:r>
              <a:rPr lang="nl-NL" dirty="0" smtClean="0"/>
              <a:t>voor </a:t>
            </a:r>
            <a:r>
              <a:rPr lang="nl-NL" dirty="0" err="1" smtClean="0"/>
              <a:t>commerciele</a:t>
            </a:r>
            <a:r>
              <a:rPr lang="nl-NL" dirty="0" smtClean="0"/>
              <a:t> organisaties, . </a:t>
            </a:r>
            <a:r>
              <a:rPr lang="nl-NL" b="1" dirty="0" smtClean="0"/>
              <a:t>NET</a:t>
            </a:r>
            <a:r>
              <a:rPr lang="nl-NL" dirty="0" smtClean="0"/>
              <a:t> voor netwerkorganisaties, .</a:t>
            </a:r>
            <a:r>
              <a:rPr lang="nl-NL" b="1" dirty="0" smtClean="0"/>
              <a:t>ORG </a:t>
            </a:r>
            <a:r>
              <a:rPr lang="nl-NL" dirty="0" smtClean="0"/>
              <a:t>voor non-profit organisaties, en </a:t>
            </a:r>
            <a:r>
              <a:rPr lang="nl-NL" b="1" dirty="0" smtClean="0"/>
              <a:t>.NL</a:t>
            </a:r>
            <a:r>
              <a:rPr lang="nl-NL" dirty="0" smtClean="0"/>
              <a:t>, </a:t>
            </a:r>
            <a:r>
              <a:rPr lang="nl-NL" b="1" dirty="0" smtClean="0"/>
              <a:t>.BE</a:t>
            </a:r>
            <a:r>
              <a:rPr lang="nl-NL" dirty="0" smtClean="0"/>
              <a:t>, </a:t>
            </a:r>
            <a:r>
              <a:rPr lang="nl-NL" b="1" dirty="0" smtClean="0"/>
              <a:t>.CH</a:t>
            </a:r>
            <a:r>
              <a:rPr lang="nl-NL" dirty="0" smtClean="0"/>
              <a:t>, </a:t>
            </a:r>
            <a:r>
              <a:rPr lang="nl-NL" b="1" dirty="0" smtClean="0"/>
              <a:t>.EU</a:t>
            </a:r>
            <a:r>
              <a:rPr lang="nl-NL" dirty="0" smtClean="0"/>
              <a:t> voor lang of werelddeel notities. </a:t>
            </a:r>
          </a:p>
          <a:p>
            <a:endParaRPr lang="nl-NL" dirty="0" smtClean="0"/>
          </a:p>
          <a:p>
            <a:r>
              <a:rPr lang="nl-NL" dirty="0" smtClean="0"/>
              <a:t>Uit hoeveel </a:t>
            </a:r>
            <a:r>
              <a:rPr lang="nl-NL" dirty="0" err="1" smtClean="0"/>
              <a:t>niveau’s</a:t>
            </a:r>
            <a:r>
              <a:rPr lang="nl-NL" dirty="0" smtClean="0"/>
              <a:t> bestaat jullie *.</a:t>
            </a:r>
            <a:r>
              <a:rPr lang="nl-NL" dirty="0" err="1" smtClean="0"/>
              <a:t>createandlearn.eu</a:t>
            </a:r>
            <a:r>
              <a:rPr lang="nl-NL" dirty="0" smtClean="0"/>
              <a:t> website? En welk TCP/IP 4 adres vertegenwoordigd jullie *.</a:t>
            </a:r>
            <a:r>
              <a:rPr lang="nl-NL" dirty="0" err="1" smtClean="0"/>
              <a:t>createandlearn.eu</a:t>
            </a:r>
            <a:r>
              <a:rPr lang="nl-NL" dirty="0" smtClean="0"/>
              <a:t> URL?</a:t>
            </a:r>
            <a:endParaRPr lang="nl-NL" dirty="0"/>
          </a:p>
        </p:txBody>
      </p:sp>
      <p:grpSp>
        <p:nvGrpSpPr>
          <p:cNvPr id="19" name="Groep 18"/>
          <p:cNvGrpSpPr/>
          <p:nvPr/>
        </p:nvGrpSpPr>
        <p:grpSpPr>
          <a:xfrm>
            <a:off x="500034" y="1571612"/>
            <a:ext cx="8484255" cy="4857784"/>
            <a:chOff x="500034" y="1571612"/>
            <a:chExt cx="8484255" cy="4857784"/>
          </a:xfrm>
        </p:grpSpPr>
        <p:grpSp>
          <p:nvGrpSpPr>
            <p:cNvPr id="15" name="Groep 14"/>
            <p:cNvGrpSpPr/>
            <p:nvPr/>
          </p:nvGrpSpPr>
          <p:grpSpPr>
            <a:xfrm>
              <a:off x="500034" y="1571612"/>
              <a:ext cx="8484255" cy="4857784"/>
              <a:chOff x="500034" y="1571612"/>
              <a:chExt cx="8484255" cy="4857784"/>
            </a:xfrm>
          </p:grpSpPr>
          <p:grpSp>
            <p:nvGrpSpPr>
              <p:cNvPr id="11" name="Groep 10"/>
              <p:cNvGrpSpPr/>
              <p:nvPr/>
            </p:nvGrpSpPr>
            <p:grpSpPr>
              <a:xfrm>
                <a:off x="500034" y="1571612"/>
                <a:ext cx="8484255" cy="4857784"/>
                <a:chOff x="500034" y="1571612"/>
                <a:chExt cx="8484255" cy="4857784"/>
              </a:xfrm>
            </p:grpSpPr>
            <p:pic>
              <p:nvPicPr>
                <p:cNvPr id="47108" name="Picture 4"/>
                <p:cNvPicPr>
                  <a:picLocks noChangeAspect="1" noChangeArrowheads="1"/>
                </p:cNvPicPr>
                <p:nvPr/>
              </p:nvPicPr>
              <p:blipFill>
                <a:blip r:embed="rId3" cstate="print"/>
                <a:srcRect/>
                <a:stretch>
                  <a:fillRect/>
                </a:stretch>
              </p:blipFill>
              <p:spPr bwMode="auto">
                <a:xfrm>
                  <a:off x="500034" y="1571612"/>
                  <a:ext cx="8484255" cy="4857784"/>
                </a:xfrm>
                <a:prstGeom prst="rect">
                  <a:avLst/>
                </a:prstGeom>
                <a:noFill/>
                <a:ln w="9525">
                  <a:noFill/>
                  <a:miter lim="800000"/>
                  <a:headEnd/>
                  <a:tailEnd/>
                </a:ln>
                <a:effectLst/>
              </p:spPr>
            </p:pic>
            <p:cxnSp>
              <p:nvCxnSpPr>
                <p:cNvPr id="8" name="Rechte verbindingslijn met pijl 7"/>
                <p:cNvCxnSpPr/>
                <p:nvPr/>
              </p:nvCxnSpPr>
              <p:spPr>
                <a:xfrm rot="5400000" flipH="1" flipV="1">
                  <a:off x="1893075" y="3464719"/>
                  <a:ext cx="2214578"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 name="Rechte verbindingslijn met pijl 8"/>
                <p:cNvCxnSpPr/>
                <p:nvPr/>
              </p:nvCxnSpPr>
              <p:spPr>
                <a:xfrm rot="5400000" flipH="1" flipV="1">
                  <a:off x="2892412" y="3463925"/>
                  <a:ext cx="2214578"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p:cNvCxnSpPr/>
                <p:nvPr/>
              </p:nvCxnSpPr>
              <p:spPr>
                <a:xfrm rot="5400000" flipH="1" flipV="1">
                  <a:off x="3536943" y="3463925"/>
                  <a:ext cx="2214578"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12" name="Tekstvak 11"/>
              <p:cNvSpPr txBox="1"/>
              <p:nvPr/>
            </p:nvSpPr>
            <p:spPr>
              <a:xfrm>
                <a:off x="4502833" y="4500570"/>
                <a:ext cx="1355051" cy="461665"/>
              </a:xfrm>
              <a:prstGeom prst="rect">
                <a:avLst/>
              </a:prstGeom>
              <a:noFill/>
            </p:spPr>
            <p:txBody>
              <a:bodyPr wrap="none" rtlCol="0">
                <a:spAutoFit/>
              </a:bodyPr>
              <a:lstStyle/>
              <a:p>
                <a:r>
                  <a:rPr lang="nl-NL" sz="2400" b="1" dirty="0" smtClean="0"/>
                  <a:t>Niveau 1</a:t>
                </a:r>
                <a:endParaRPr lang="nl-NL" sz="2400" b="1" dirty="0"/>
              </a:p>
            </p:txBody>
          </p:sp>
          <p:sp>
            <p:nvSpPr>
              <p:cNvPr id="13" name="Tekstvak 12"/>
              <p:cNvSpPr txBox="1"/>
              <p:nvPr/>
            </p:nvSpPr>
            <p:spPr>
              <a:xfrm>
                <a:off x="1857356" y="4500570"/>
                <a:ext cx="1355051" cy="461665"/>
              </a:xfrm>
              <a:prstGeom prst="rect">
                <a:avLst/>
              </a:prstGeom>
              <a:noFill/>
            </p:spPr>
            <p:txBody>
              <a:bodyPr wrap="none" rtlCol="0">
                <a:spAutoFit/>
              </a:bodyPr>
              <a:lstStyle/>
              <a:p>
                <a:r>
                  <a:rPr lang="nl-NL" sz="2400" b="1" dirty="0" smtClean="0"/>
                  <a:t>Niveau 3</a:t>
                </a:r>
                <a:endParaRPr lang="nl-NL" sz="2400" b="1" dirty="0"/>
              </a:p>
            </p:txBody>
          </p:sp>
          <p:sp>
            <p:nvSpPr>
              <p:cNvPr id="14" name="Tekstvak 13"/>
              <p:cNvSpPr txBox="1"/>
              <p:nvPr/>
            </p:nvSpPr>
            <p:spPr>
              <a:xfrm>
                <a:off x="3143240" y="4500570"/>
                <a:ext cx="1355051" cy="461665"/>
              </a:xfrm>
              <a:prstGeom prst="rect">
                <a:avLst/>
              </a:prstGeom>
              <a:noFill/>
            </p:spPr>
            <p:txBody>
              <a:bodyPr wrap="none" rtlCol="0">
                <a:spAutoFit/>
              </a:bodyPr>
              <a:lstStyle/>
              <a:p>
                <a:r>
                  <a:rPr lang="nl-NL" sz="2400" b="1" dirty="0" smtClean="0"/>
                  <a:t>Niveau 2</a:t>
                </a:r>
                <a:endParaRPr lang="nl-NL" sz="2400" b="1" dirty="0"/>
              </a:p>
            </p:txBody>
          </p:sp>
        </p:grpSp>
        <p:sp>
          <p:nvSpPr>
            <p:cNvPr id="16" name="Tekstvak 15"/>
            <p:cNvSpPr txBox="1"/>
            <p:nvPr/>
          </p:nvSpPr>
          <p:spPr>
            <a:xfrm>
              <a:off x="5459530" y="4929198"/>
              <a:ext cx="612668" cy="584775"/>
            </a:xfrm>
            <a:prstGeom prst="rect">
              <a:avLst/>
            </a:prstGeom>
            <a:noFill/>
          </p:spPr>
          <p:txBody>
            <a:bodyPr wrap="none" rtlCol="0">
              <a:spAutoFit/>
            </a:bodyPr>
            <a:lstStyle/>
            <a:p>
              <a:r>
                <a:rPr lang="nl-NL" sz="3200" dirty="0" smtClean="0">
                  <a:solidFill>
                    <a:srgbClr val="92D050"/>
                  </a:solidFill>
                </a:rPr>
                <a:t>EU</a:t>
              </a:r>
              <a:endParaRPr lang="nl-NL" sz="3200" dirty="0">
                <a:solidFill>
                  <a:srgbClr val="92D050"/>
                </a:solidFill>
              </a:endParaRPr>
            </a:p>
          </p:txBody>
        </p:sp>
        <p:sp>
          <p:nvSpPr>
            <p:cNvPr id="17" name="Tekstvak 16"/>
            <p:cNvSpPr txBox="1"/>
            <p:nvPr/>
          </p:nvSpPr>
          <p:spPr>
            <a:xfrm>
              <a:off x="2499568" y="4929198"/>
              <a:ext cx="3144002" cy="584775"/>
            </a:xfrm>
            <a:prstGeom prst="rect">
              <a:avLst/>
            </a:prstGeom>
            <a:noFill/>
          </p:spPr>
          <p:txBody>
            <a:bodyPr wrap="none" rtlCol="0">
              <a:spAutoFit/>
            </a:bodyPr>
            <a:lstStyle/>
            <a:p>
              <a:r>
                <a:rPr lang="nl-NL" sz="3200" dirty="0" smtClean="0">
                  <a:solidFill>
                    <a:srgbClr val="00B0F0"/>
                  </a:solidFill>
                </a:rPr>
                <a:t>CREATANDLEARN.</a:t>
              </a:r>
              <a:endParaRPr lang="nl-NL" sz="3200" dirty="0">
                <a:solidFill>
                  <a:srgbClr val="00B0F0"/>
                </a:solidFill>
              </a:endParaRPr>
            </a:p>
          </p:txBody>
        </p:sp>
        <p:sp>
          <p:nvSpPr>
            <p:cNvPr id="18" name="Tekstvak 17"/>
            <p:cNvSpPr txBox="1"/>
            <p:nvPr/>
          </p:nvSpPr>
          <p:spPr>
            <a:xfrm>
              <a:off x="1516848" y="4929198"/>
              <a:ext cx="1197764" cy="584775"/>
            </a:xfrm>
            <a:prstGeom prst="rect">
              <a:avLst/>
            </a:prstGeom>
            <a:noFill/>
          </p:spPr>
          <p:txBody>
            <a:bodyPr wrap="none" rtlCol="0">
              <a:spAutoFit/>
            </a:bodyPr>
            <a:lstStyle/>
            <a:p>
              <a:r>
                <a:rPr lang="nl-NL" sz="3200" dirty="0" smtClean="0">
                  <a:solidFill>
                    <a:srgbClr val="FFFF00"/>
                  </a:solidFill>
                </a:rPr>
                <a:t>GIELE.</a:t>
              </a:r>
              <a:endParaRPr lang="nl-NL" sz="3200" dirty="0">
                <a:solidFill>
                  <a:srgbClr val="FFFF00"/>
                </a:solidFill>
              </a:endParaRPr>
            </a:p>
          </p:txBody>
        </p:sp>
      </p:grpSp>
      <p:grpSp>
        <p:nvGrpSpPr>
          <p:cNvPr id="22" name="Groep 21"/>
          <p:cNvGrpSpPr/>
          <p:nvPr/>
        </p:nvGrpSpPr>
        <p:grpSpPr>
          <a:xfrm>
            <a:off x="428628" y="1571613"/>
            <a:ext cx="8643966" cy="4786345"/>
            <a:chOff x="428628" y="1571613"/>
            <a:chExt cx="8643966" cy="4786345"/>
          </a:xfrm>
        </p:grpSpPr>
        <p:pic>
          <p:nvPicPr>
            <p:cNvPr id="47109" name="Picture 5"/>
            <p:cNvPicPr>
              <a:picLocks noChangeAspect="1" noChangeArrowheads="1"/>
            </p:cNvPicPr>
            <p:nvPr/>
          </p:nvPicPr>
          <p:blipFill>
            <a:blip r:embed="rId4" cstate="print"/>
            <a:srcRect/>
            <a:stretch>
              <a:fillRect/>
            </a:stretch>
          </p:blipFill>
          <p:spPr bwMode="auto">
            <a:xfrm>
              <a:off x="428628" y="1571613"/>
              <a:ext cx="8643966" cy="2827716"/>
            </a:xfrm>
            <a:prstGeom prst="rect">
              <a:avLst/>
            </a:prstGeom>
            <a:noFill/>
            <a:ln w="9525">
              <a:noFill/>
              <a:miter lim="800000"/>
              <a:headEnd/>
              <a:tailEnd/>
            </a:ln>
            <a:effectLst/>
          </p:spPr>
        </p:pic>
        <p:pic>
          <p:nvPicPr>
            <p:cNvPr id="47110" name="Picture 6"/>
            <p:cNvPicPr>
              <a:picLocks noChangeAspect="1" noChangeArrowheads="1"/>
            </p:cNvPicPr>
            <p:nvPr/>
          </p:nvPicPr>
          <p:blipFill>
            <a:blip r:embed="rId5" cstate="print"/>
            <a:srcRect/>
            <a:stretch>
              <a:fillRect/>
            </a:stretch>
          </p:blipFill>
          <p:spPr bwMode="auto">
            <a:xfrm>
              <a:off x="500034" y="3576971"/>
              <a:ext cx="8501122" cy="2780987"/>
            </a:xfrm>
            <a:prstGeom prst="rect">
              <a:avLst/>
            </a:prstGeom>
            <a:noFill/>
            <a:ln w="9525">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1+#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57158" y="428604"/>
            <a:ext cx="8229600" cy="1219200"/>
          </a:xfrm>
        </p:spPr>
        <p:txBody>
          <a:bodyPr>
            <a:normAutofit/>
          </a:bodyPr>
          <a:lstStyle/>
          <a:p>
            <a:r>
              <a:rPr lang="nl-NL" sz="3400" dirty="0" smtClean="0"/>
              <a:t>Het achterhalen van domein eigenaren</a:t>
            </a:r>
            <a:endParaRPr lang="nl-NL" sz="3400" dirty="0"/>
          </a:p>
        </p:txBody>
      </p:sp>
      <p:pic>
        <p:nvPicPr>
          <p:cNvPr id="9" name="Picture 1"/>
          <p:cNvPicPr>
            <a:picLocks noChangeAspect="1" noChangeArrowheads="1"/>
          </p:cNvPicPr>
          <p:nvPr/>
        </p:nvPicPr>
        <p:blipFill>
          <a:blip r:embed="rId2" cstate="print"/>
          <a:srcRect/>
          <a:stretch>
            <a:fillRect/>
          </a:stretch>
        </p:blipFill>
        <p:spPr bwMode="auto">
          <a:xfrm rot="155840">
            <a:off x="7314413" y="71414"/>
            <a:ext cx="1615305" cy="1143008"/>
          </a:xfrm>
          <a:prstGeom prst="rect">
            <a:avLst/>
          </a:prstGeom>
          <a:noFill/>
          <a:ln w="9525">
            <a:noFill/>
            <a:miter lim="800000"/>
            <a:headEnd/>
            <a:tailEnd/>
          </a:ln>
          <a:effectLst/>
        </p:spPr>
      </p:pic>
      <p:pic>
        <p:nvPicPr>
          <p:cNvPr id="48130" name="Picture 2"/>
          <p:cNvPicPr>
            <a:picLocks noChangeAspect="1" noChangeArrowheads="1"/>
          </p:cNvPicPr>
          <p:nvPr/>
        </p:nvPicPr>
        <p:blipFill>
          <a:blip r:embed="rId3" cstate="print"/>
          <a:srcRect/>
          <a:stretch>
            <a:fillRect/>
          </a:stretch>
        </p:blipFill>
        <p:spPr bwMode="auto">
          <a:xfrm>
            <a:off x="1704871" y="1571612"/>
            <a:ext cx="6581905" cy="4929222"/>
          </a:xfrm>
          <a:prstGeom prst="rect">
            <a:avLst/>
          </a:prstGeom>
          <a:noFill/>
          <a:ln w="9525">
            <a:noFill/>
            <a:miter lim="800000"/>
            <a:headEnd/>
            <a:tailEnd/>
          </a:ln>
          <a:effectLst/>
        </p:spPr>
      </p:pic>
      <p:pic>
        <p:nvPicPr>
          <p:cNvPr id="48131" name="Picture 3"/>
          <p:cNvPicPr>
            <a:picLocks noChangeAspect="1" noChangeArrowheads="1"/>
          </p:cNvPicPr>
          <p:nvPr/>
        </p:nvPicPr>
        <p:blipFill>
          <a:blip r:embed="rId4" cstate="print"/>
          <a:srcRect/>
          <a:stretch>
            <a:fillRect/>
          </a:stretch>
        </p:blipFill>
        <p:spPr bwMode="auto">
          <a:xfrm>
            <a:off x="1785918" y="1571612"/>
            <a:ext cx="6477000" cy="4857784"/>
          </a:xfrm>
          <a:prstGeom prst="rect">
            <a:avLst/>
          </a:prstGeom>
          <a:noFill/>
          <a:ln w="9525">
            <a:noFill/>
            <a:miter lim="800000"/>
            <a:headEnd/>
            <a:tailEnd/>
          </a:ln>
          <a:effectLst/>
        </p:spPr>
      </p:pic>
      <p:pic>
        <p:nvPicPr>
          <p:cNvPr id="48132" name="Picture 4"/>
          <p:cNvPicPr>
            <a:picLocks noChangeAspect="1" noChangeArrowheads="1"/>
          </p:cNvPicPr>
          <p:nvPr/>
        </p:nvPicPr>
        <p:blipFill>
          <a:blip r:embed="rId5" cstate="print"/>
          <a:srcRect/>
          <a:stretch>
            <a:fillRect/>
          </a:stretch>
        </p:blipFill>
        <p:spPr bwMode="auto">
          <a:xfrm>
            <a:off x="785786" y="2247916"/>
            <a:ext cx="8125988" cy="4324356"/>
          </a:xfrm>
          <a:prstGeom prst="rect">
            <a:avLst/>
          </a:prstGeom>
          <a:noFill/>
          <a:ln w="9525">
            <a:noFill/>
            <a:miter lim="800000"/>
            <a:headEnd/>
            <a:tailEnd/>
          </a:ln>
          <a:effectLst/>
        </p:spPr>
      </p:pic>
      <p:sp>
        <p:nvSpPr>
          <p:cNvPr id="13" name="Rechthoek 12"/>
          <p:cNvSpPr/>
          <p:nvPr/>
        </p:nvSpPr>
        <p:spPr>
          <a:xfrm>
            <a:off x="285720" y="1571612"/>
            <a:ext cx="8643998" cy="50720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dirty="0" smtClean="0"/>
              <a:t>Van welk domein willen jullie de eigenaar weten?</a:t>
            </a:r>
          </a:p>
          <a:p>
            <a:pPr algn="ctr"/>
            <a:r>
              <a:rPr lang="nl-NL" sz="3200" dirty="0" smtClean="0">
                <a:solidFill>
                  <a:schemeClr val="bg1"/>
                </a:solidFill>
                <a:hlinkClick r:id="rId6"/>
              </a:rPr>
              <a:t>http://whois.domaintools.com/</a:t>
            </a:r>
            <a:endParaRPr lang="nl-NL" sz="3200" dirty="0" smtClean="0">
              <a:solidFill>
                <a:schemeClr val="bg1"/>
              </a:solidFill>
            </a:endParaRPr>
          </a:p>
          <a:p>
            <a:pPr algn="ctr"/>
            <a:endParaRPr lang="nl-NL"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8131"/>
                                        </p:tgtEl>
                                        <p:attrNameLst>
                                          <p:attrName>style.visibility</p:attrName>
                                        </p:attrNameLst>
                                      </p:cBhvr>
                                      <p:to>
                                        <p:strVal val="visible"/>
                                      </p:to>
                                    </p:set>
                                    <p:anim calcmode="lin" valueType="num">
                                      <p:cBhvr additive="base">
                                        <p:cTn id="7" dur="500" fill="hold"/>
                                        <p:tgtEl>
                                          <p:spTgt spid="48131"/>
                                        </p:tgtEl>
                                        <p:attrNameLst>
                                          <p:attrName>ppt_x</p:attrName>
                                        </p:attrNameLst>
                                      </p:cBhvr>
                                      <p:tavLst>
                                        <p:tav tm="0">
                                          <p:val>
                                            <p:strVal val="1+#ppt_w/2"/>
                                          </p:val>
                                        </p:tav>
                                        <p:tav tm="100000">
                                          <p:val>
                                            <p:strVal val="#ppt_x"/>
                                          </p:val>
                                        </p:tav>
                                      </p:tavLst>
                                    </p:anim>
                                    <p:anim calcmode="lin" valueType="num">
                                      <p:cBhvr additive="base">
                                        <p:cTn id="8" dur="500" fill="hold"/>
                                        <p:tgtEl>
                                          <p:spTgt spid="4813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8132"/>
                                        </p:tgtEl>
                                        <p:attrNameLst>
                                          <p:attrName>style.visibility</p:attrName>
                                        </p:attrNameLst>
                                      </p:cBhvr>
                                      <p:to>
                                        <p:strVal val="visible"/>
                                      </p:to>
                                    </p:set>
                                    <p:anim calcmode="lin" valueType="num">
                                      <p:cBhvr additive="base">
                                        <p:cTn id="13" dur="500" fill="hold"/>
                                        <p:tgtEl>
                                          <p:spTgt spid="48132"/>
                                        </p:tgtEl>
                                        <p:attrNameLst>
                                          <p:attrName>ppt_x</p:attrName>
                                        </p:attrNameLst>
                                      </p:cBhvr>
                                      <p:tavLst>
                                        <p:tav tm="0">
                                          <p:val>
                                            <p:strVal val="#ppt_x"/>
                                          </p:val>
                                        </p:tav>
                                        <p:tav tm="100000">
                                          <p:val>
                                            <p:strVal val="#ppt_x"/>
                                          </p:val>
                                        </p:tav>
                                      </p:tavLst>
                                    </p:anim>
                                    <p:anim calcmode="lin" valueType="num">
                                      <p:cBhvr additive="base">
                                        <p:cTn id="14" dur="500" fill="hold"/>
                                        <p:tgtEl>
                                          <p:spTgt spid="4813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32"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amond(out)">
                                      <p:cBhvr>
                                        <p:cTn id="1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865" y="18258"/>
            <a:ext cx="1106486" cy="1106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el 2"/>
          <p:cNvSpPr>
            <a:spLocks noGrp="1"/>
          </p:cNvSpPr>
          <p:nvPr>
            <p:ph type="title"/>
          </p:nvPr>
        </p:nvSpPr>
        <p:spPr>
          <a:xfrm>
            <a:off x="357158" y="428604"/>
            <a:ext cx="8229600" cy="1219200"/>
          </a:xfrm>
        </p:spPr>
        <p:txBody>
          <a:bodyPr>
            <a:normAutofit/>
          </a:bodyPr>
          <a:lstStyle/>
          <a:p>
            <a:r>
              <a:rPr lang="nl-NL" sz="4000" dirty="0" smtClean="0"/>
              <a:t>Klasse A,B,&amp;C TCP/IP 4 adressen</a:t>
            </a:r>
            <a:endParaRPr lang="nl-NL" sz="4000" dirty="0"/>
          </a:p>
        </p:txBody>
      </p:sp>
      <p:pic>
        <p:nvPicPr>
          <p:cNvPr id="9" name="Picture 1"/>
          <p:cNvPicPr>
            <a:picLocks noChangeAspect="1" noChangeArrowheads="1"/>
          </p:cNvPicPr>
          <p:nvPr/>
        </p:nvPicPr>
        <p:blipFill>
          <a:blip r:embed="rId3" cstate="print"/>
          <a:srcRect/>
          <a:stretch>
            <a:fillRect/>
          </a:stretch>
        </p:blipFill>
        <p:spPr bwMode="auto">
          <a:xfrm rot="155840">
            <a:off x="7314413" y="71414"/>
            <a:ext cx="1615305" cy="1143008"/>
          </a:xfrm>
          <a:prstGeom prst="rect">
            <a:avLst/>
          </a:prstGeom>
          <a:noFill/>
          <a:ln w="9525">
            <a:noFill/>
            <a:miter lim="800000"/>
            <a:headEnd/>
            <a:tailEnd/>
          </a:ln>
          <a:effectLst/>
        </p:spPr>
      </p:pic>
      <p:graphicFrame>
        <p:nvGraphicFramePr>
          <p:cNvPr id="10" name="Table 6"/>
          <p:cNvGraphicFramePr>
            <a:graphicFrameLocks noGrp="1"/>
          </p:cNvGraphicFramePr>
          <p:nvPr/>
        </p:nvGraphicFramePr>
        <p:xfrm>
          <a:off x="595314" y="3143248"/>
          <a:ext cx="8191528" cy="3500462"/>
        </p:xfrm>
        <a:graphic>
          <a:graphicData uri="http://schemas.openxmlformats.org/drawingml/2006/table">
            <a:tbl>
              <a:tblPr firstRow="1" bandRow="1">
                <a:tableStyleId>{5C22544A-7EE6-4342-B048-85BDC9FD1C3A}</a:tableStyleId>
              </a:tblPr>
              <a:tblGrid>
                <a:gridCol w="1143008"/>
                <a:gridCol w="2270129"/>
                <a:gridCol w="2730509"/>
                <a:gridCol w="2047882"/>
              </a:tblGrid>
              <a:tr h="561357">
                <a:tc>
                  <a:txBody>
                    <a:bodyPr/>
                    <a:lstStyle/>
                    <a:p>
                      <a:r>
                        <a:rPr lang="nl-NL" dirty="0" smtClean="0">
                          <a:solidFill>
                            <a:schemeClr val="tx1"/>
                          </a:solidFill>
                        </a:rPr>
                        <a:t>Klasse</a:t>
                      </a:r>
                      <a:endParaRPr lang="nl-NL" dirty="0">
                        <a:solidFill>
                          <a:schemeClr val="tx1"/>
                        </a:solidFill>
                      </a:endParaRPr>
                    </a:p>
                  </a:txBody>
                  <a:tcPr/>
                </a:tc>
                <a:tc>
                  <a:txBody>
                    <a:bodyPr/>
                    <a:lstStyle/>
                    <a:p>
                      <a:r>
                        <a:rPr lang="nl-NL" dirty="0" smtClean="0">
                          <a:solidFill>
                            <a:schemeClr val="tx1"/>
                          </a:solidFill>
                        </a:rPr>
                        <a:t>Bereik eerste</a:t>
                      </a:r>
                      <a:r>
                        <a:rPr lang="nl-NL" baseline="0" dirty="0" smtClean="0">
                          <a:solidFill>
                            <a:schemeClr val="tx1"/>
                          </a:solidFill>
                        </a:rPr>
                        <a:t> octet</a:t>
                      </a:r>
                      <a:endParaRPr lang="nl-NL" dirty="0">
                        <a:solidFill>
                          <a:schemeClr val="tx1"/>
                        </a:solidFill>
                      </a:endParaRPr>
                    </a:p>
                  </a:txBody>
                  <a:tcPr/>
                </a:tc>
                <a:tc>
                  <a:txBody>
                    <a:bodyPr/>
                    <a:lstStyle/>
                    <a:p>
                      <a:r>
                        <a:rPr lang="nl-NL" dirty="0" err="1" smtClean="0">
                          <a:solidFill>
                            <a:schemeClr val="tx1"/>
                          </a:solidFill>
                        </a:rPr>
                        <a:t>Standaardsubnet</a:t>
                      </a:r>
                      <a:r>
                        <a:rPr lang="nl-NL" baseline="0" dirty="0" err="1" smtClean="0">
                          <a:solidFill>
                            <a:schemeClr val="tx1"/>
                          </a:solidFill>
                        </a:rPr>
                        <a:t>masker</a:t>
                      </a:r>
                      <a:endParaRPr lang="nl-NL" dirty="0">
                        <a:solidFill>
                          <a:schemeClr val="tx1"/>
                        </a:solidFill>
                      </a:endParaRPr>
                    </a:p>
                  </a:txBody>
                  <a:tcPr/>
                </a:tc>
                <a:tc>
                  <a:txBody>
                    <a:bodyPr/>
                    <a:lstStyle/>
                    <a:p>
                      <a:r>
                        <a:rPr lang="nl-NL" dirty="0" smtClean="0">
                          <a:solidFill>
                            <a:schemeClr val="tx1"/>
                          </a:solidFill>
                        </a:rPr>
                        <a:t>Aantal </a:t>
                      </a:r>
                      <a:r>
                        <a:rPr lang="nl-NL" dirty="0" err="1" smtClean="0">
                          <a:solidFill>
                            <a:schemeClr val="tx1"/>
                          </a:solidFill>
                        </a:rPr>
                        <a:t>nodes</a:t>
                      </a:r>
                      <a:endParaRPr lang="nl-NL" dirty="0">
                        <a:solidFill>
                          <a:schemeClr val="tx1"/>
                        </a:solidFill>
                      </a:endParaRPr>
                    </a:p>
                  </a:txBody>
                  <a:tcPr/>
                </a:tc>
              </a:tr>
              <a:tr h="821987">
                <a:tc>
                  <a:txBody>
                    <a:bodyPr/>
                    <a:lstStyle/>
                    <a:p>
                      <a:pPr algn="l"/>
                      <a:r>
                        <a:rPr lang="nl-NL" sz="3000" dirty="0" smtClean="0"/>
                        <a:t>A </a:t>
                      </a:r>
                      <a:r>
                        <a:rPr lang="nl-NL" sz="3000" dirty="0" smtClean="0">
                          <a:solidFill>
                            <a:srgbClr val="0070C0"/>
                          </a:solidFill>
                        </a:rPr>
                        <a:t>/8</a:t>
                      </a:r>
                      <a:endParaRPr lang="nl-NL" sz="3000" dirty="0">
                        <a:solidFill>
                          <a:srgbClr val="0070C0"/>
                        </a:solidFill>
                      </a:endParaRPr>
                    </a:p>
                  </a:txBody>
                  <a:tcPr/>
                </a:tc>
                <a:tc>
                  <a:txBody>
                    <a:bodyPr/>
                    <a:lstStyle/>
                    <a:p>
                      <a:r>
                        <a:rPr lang="nl-NL" sz="3000" dirty="0" smtClean="0"/>
                        <a:t>1-126</a:t>
                      </a:r>
                      <a:endParaRPr lang="nl-NL" sz="3000" dirty="0"/>
                    </a:p>
                  </a:txBody>
                  <a:tcPr/>
                </a:tc>
                <a:tc>
                  <a:txBody>
                    <a:bodyPr/>
                    <a:lstStyle/>
                    <a:p>
                      <a:pPr marL="0" algn="l" rtl="0" eaLnBrk="1" latinLnBrk="0" hangingPunct="1"/>
                      <a:r>
                        <a:rPr kumimoji="0" lang="nl-NL" sz="3000" kern="1200" dirty="0" smtClean="0">
                          <a:solidFill>
                            <a:srgbClr val="0070C0"/>
                          </a:solidFill>
                          <a:latin typeface="+mn-lt"/>
                          <a:ea typeface="+mn-ea"/>
                          <a:cs typeface="+mn-cs"/>
                        </a:rPr>
                        <a:t>255</a:t>
                      </a:r>
                      <a:r>
                        <a:rPr kumimoji="0" lang="nl-NL" sz="3000" kern="1200" dirty="0" smtClean="0">
                          <a:solidFill>
                            <a:schemeClr val="dk1"/>
                          </a:solidFill>
                          <a:latin typeface="+mn-lt"/>
                          <a:ea typeface="+mn-ea"/>
                          <a:cs typeface="+mn-cs"/>
                        </a:rPr>
                        <a:t>.</a:t>
                      </a:r>
                      <a:r>
                        <a:rPr kumimoji="0" lang="nl-NL" sz="3000" kern="1200" dirty="0" smtClean="0">
                          <a:solidFill>
                            <a:srgbClr val="FF0000"/>
                          </a:solidFill>
                          <a:latin typeface="+mn-lt"/>
                          <a:ea typeface="+mn-ea"/>
                          <a:cs typeface="+mn-cs"/>
                        </a:rPr>
                        <a:t>0.0.0</a:t>
                      </a:r>
                    </a:p>
                  </a:txBody>
                  <a:tcPr/>
                </a:tc>
                <a:tc>
                  <a:txBody>
                    <a:bodyPr/>
                    <a:lstStyle/>
                    <a:p>
                      <a:r>
                        <a:rPr lang="nl-NL" sz="3000" dirty="0" smtClean="0"/>
                        <a:t>16.777.214</a:t>
                      </a:r>
                      <a:endParaRPr lang="nl-NL" sz="3000" dirty="0"/>
                    </a:p>
                  </a:txBody>
                  <a:tcPr/>
                </a:tc>
              </a:tr>
              <a:tr h="1058559">
                <a:tc>
                  <a:txBody>
                    <a:bodyPr/>
                    <a:lstStyle/>
                    <a:p>
                      <a:pPr algn="ctr"/>
                      <a:r>
                        <a:rPr lang="nl-NL" sz="3000" dirty="0" smtClean="0"/>
                        <a:t>B </a:t>
                      </a:r>
                      <a:r>
                        <a:rPr lang="nl-NL" sz="3000" dirty="0" smtClean="0">
                          <a:solidFill>
                            <a:srgbClr val="0070C0"/>
                          </a:solidFill>
                        </a:rPr>
                        <a:t>/16</a:t>
                      </a:r>
                      <a:endParaRPr lang="nl-NL" sz="3000" dirty="0">
                        <a:solidFill>
                          <a:srgbClr val="0070C0"/>
                        </a:solidFill>
                      </a:endParaRPr>
                    </a:p>
                  </a:txBody>
                  <a:tcPr/>
                </a:tc>
                <a:tc>
                  <a:txBody>
                    <a:bodyPr/>
                    <a:lstStyle/>
                    <a:p>
                      <a:pPr marL="0" algn="l" rtl="0" eaLnBrk="1" latinLnBrk="0" hangingPunct="1"/>
                      <a:r>
                        <a:rPr kumimoji="0" lang="nl-NL" sz="3000" kern="1200" dirty="0" smtClean="0">
                          <a:solidFill>
                            <a:schemeClr val="dk1"/>
                          </a:solidFill>
                          <a:latin typeface="+mn-lt"/>
                          <a:ea typeface="+mn-ea"/>
                          <a:cs typeface="+mn-cs"/>
                        </a:rPr>
                        <a:t>128-191</a:t>
                      </a:r>
                    </a:p>
                  </a:txBody>
                  <a:tcPr/>
                </a:tc>
                <a:tc>
                  <a:txBody>
                    <a:bodyPr/>
                    <a:lstStyle/>
                    <a:p>
                      <a:pPr marL="0" algn="l" rtl="0" eaLnBrk="1" latinLnBrk="0" hangingPunct="1"/>
                      <a:r>
                        <a:rPr kumimoji="0" lang="nl-NL" sz="3000" kern="1200" dirty="0" smtClean="0">
                          <a:solidFill>
                            <a:srgbClr val="0070C0"/>
                          </a:solidFill>
                          <a:latin typeface="+mn-lt"/>
                          <a:ea typeface="+mn-ea"/>
                          <a:cs typeface="+mn-cs"/>
                        </a:rPr>
                        <a:t>255.255</a:t>
                      </a:r>
                      <a:r>
                        <a:rPr kumimoji="0" lang="nl-NL" sz="3000" kern="1200" dirty="0" smtClean="0">
                          <a:solidFill>
                            <a:schemeClr val="dk1"/>
                          </a:solidFill>
                          <a:latin typeface="+mn-lt"/>
                          <a:ea typeface="+mn-ea"/>
                          <a:cs typeface="+mn-cs"/>
                        </a:rPr>
                        <a:t>.</a:t>
                      </a:r>
                      <a:r>
                        <a:rPr kumimoji="0" lang="nl-NL" sz="3000" kern="1200" dirty="0" smtClean="0">
                          <a:solidFill>
                            <a:srgbClr val="FF0000"/>
                          </a:solidFill>
                          <a:latin typeface="+mn-lt"/>
                          <a:ea typeface="+mn-ea"/>
                          <a:cs typeface="+mn-cs"/>
                        </a:rPr>
                        <a:t>0.0</a:t>
                      </a:r>
                    </a:p>
                  </a:txBody>
                  <a:tcPr/>
                </a:tc>
                <a:tc>
                  <a:txBody>
                    <a:bodyPr/>
                    <a:lstStyle/>
                    <a:p>
                      <a:r>
                        <a:rPr lang="nl-NL" sz="3000" dirty="0" smtClean="0"/>
                        <a:t>65.534</a:t>
                      </a:r>
                      <a:endParaRPr lang="nl-NL" sz="3000" dirty="0"/>
                    </a:p>
                  </a:txBody>
                  <a:tcPr/>
                </a:tc>
              </a:tr>
              <a:tr h="1058559">
                <a:tc>
                  <a:txBody>
                    <a:bodyPr/>
                    <a:lstStyle/>
                    <a:p>
                      <a:pPr algn="ctr"/>
                      <a:r>
                        <a:rPr lang="nl-NL" sz="3000" dirty="0" smtClean="0"/>
                        <a:t>C </a:t>
                      </a:r>
                      <a:r>
                        <a:rPr lang="nl-NL" sz="3000" dirty="0" smtClean="0">
                          <a:solidFill>
                            <a:srgbClr val="0070C0"/>
                          </a:solidFill>
                        </a:rPr>
                        <a:t>/24</a:t>
                      </a:r>
                      <a:endParaRPr lang="nl-NL" sz="3000" dirty="0">
                        <a:solidFill>
                          <a:srgbClr val="0070C0"/>
                        </a:solidFill>
                      </a:endParaRPr>
                    </a:p>
                  </a:txBody>
                  <a:tcPr/>
                </a:tc>
                <a:tc>
                  <a:txBody>
                    <a:bodyPr/>
                    <a:lstStyle/>
                    <a:p>
                      <a:pPr marL="0" algn="l" rtl="0" eaLnBrk="1" latinLnBrk="0" hangingPunct="1"/>
                      <a:r>
                        <a:rPr kumimoji="0" lang="nl-NL" sz="3000" kern="1200" dirty="0" smtClean="0">
                          <a:solidFill>
                            <a:schemeClr val="dk1"/>
                          </a:solidFill>
                          <a:latin typeface="+mn-lt"/>
                          <a:ea typeface="+mn-ea"/>
                          <a:cs typeface="+mn-cs"/>
                        </a:rPr>
                        <a:t>192-223</a:t>
                      </a:r>
                    </a:p>
                  </a:txBody>
                  <a:tcPr/>
                </a:tc>
                <a:tc>
                  <a:txBody>
                    <a:bodyPr/>
                    <a:lstStyle/>
                    <a:p>
                      <a:pPr marL="0" algn="l" rtl="0" eaLnBrk="1" latinLnBrk="0" hangingPunct="1"/>
                      <a:r>
                        <a:rPr kumimoji="0" lang="nl-NL" sz="3000" kern="1200" dirty="0" smtClean="0">
                          <a:solidFill>
                            <a:srgbClr val="0070C0"/>
                          </a:solidFill>
                          <a:latin typeface="+mn-lt"/>
                          <a:ea typeface="+mn-ea"/>
                          <a:cs typeface="+mn-cs"/>
                        </a:rPr>
                        <a:t>255.255.255</a:t>
                      </a:r>
                      <a:r>
                        <a:rPr kumimoji="0" lang="nl-NL" sz="3000" kern="1200" dirty="0" smtClean="0">
                          <a:solidFill>
                            <a:schemeClr val="dk1"/>
                          </a:solidFill>
                          <a:latin typeface="+mn-lt"/>
                          <a:ea typeface="+mn-ea"/>
                          <a:cs typeface="+mn-cs"/>
                        </a:rPr>
                        <a:t>.</a:t>
                      </a:r>
                      <a:r>
                        <a:rPr kumimoji="0" lang="nl-NL" sz="3000" kern="1200" dirty="0" smtClean="0">
                          <a:solidFill>
                            <a:srgbClr val="FF0000"/>
                          </a:solidFill>
                          <a:latin typeface="+mn-lt"/>
                          <a:ea typeface="+mn-ea"/>
                          <a:cs typeface="+mn-cs"/>
                        </a:rPr>
                        <a:t>0</a:t>
                      </a:r>
                    </a:p>
                  </a:txBody>
                  <a:tcPr/>
                </a:tc>
                <a:tc>
                  <a:txBody>
                    <a:bodyPr/>
                    <a:lstStyle/>
                    <a:p>
                      <a:r>
                        <a:rPr lang="nl-NL" sz="3000" dirty="0" smtClean="0"/>
                        <a:t>254</a:t>
                      </a:r>
                      <a:endParaRPr lang="nl-NL" sz="3000" dirty="0"/>
                    </a:p>
                  </a:txBody>
                  <a:tcPr/>
                </a:tc>
              </a:tr>
            </a:tbl>
          </a:graphicData>
        </a:graphic>
      </p:graphicFrame>
      <p:sp>
        <p:nvSpPr>
          <p:cNvPr id="11" name="TextBox 23"/>
          <p:cNvSpPr txBox="1">
            <a:spLocks noChangeArrowheads="1"/>
          </p:cNvSpPr>
          <p:nvPr/>
        </p:nvSpPr>
        <p:spPr bwMode="auto">
          <a:xfrm>
            <a:off x="671482" y="2805111"/>
            <a:ext cx="4495800" cy="338137"/>
          </a:xfrm>
          <a:prstGeom prst="rect">
            <a:avLst/>
          </a:prstGeom>
          <a:noFill/>
          <a:ln w="9525">
            <a:noFill/>
            <a:miter lim="800000"/>
            <a:headEnd/>
            <a:tailEnd/>
          </a:ln>
        </p:spPr>
        <p:txBody>
          <a:bodyPr>
            <a:spAutoFit/>
          </a:bodyPr>
          <a:lstStyle/>
          <a:p>
            <a:r>
              <a:rPr lang="nl-NL" sz="1600">
                <a:latin typeface="Corbel" pitchFamily="34" charset="0"/>
              </a:rPr>
              <a:t>=Localhost adres</a:t>
            </a:r>
          </a:p>
        </p:txBody>
      </p:sp>
      <p:pic>
        <p:nvPicPr>
          <p:cNvPr id="12" name="Picture 2" descr="http://www.emvdlaan.nl/images/Image/kentekenplaat.gif"/>
          <p:cNvPicPr>
            <a:picLocks noChangeAspect="1" noChangeArrowheads="1"/>
          </p:cNvPicPr>
          <p:nvPr/>
        </p:nvPicPr>
        <p:blipFill>
          <a:blip r:embed="rId4" cstate="print"/>
          <a:srcRect/>
          <a:stretch>
            <a:fillRect/>
          </a:stretch>
        </p:blipFill>
        <p:spPr bwMode="auto">
          <a:xfrm>
            <a:off x="214282" y="1924048"/>
            <a:ext cx="4462463" cy="990600"/>
          </a:xfrm>
          <a:prstGeom prst="rect">
            <a:avLst/>
          </a:prstGeom>
          <a:noFill/>
          <a:ln w="9525">
            <a:noFill/>
            <a:miter lim="800000"/>
            <a:headEnd/>
            <a:tailEnd/>
          </a:ln>
        </p:spPr>
      </p:pic>
      <p:sp>
        <p:nvSpPr>
          <p:cNvPr id="13" name="TextBox 8"/>
          <p:cNvSpPr txBox="1">
            <a:spLocks noChangeArrowheads="1"/>
          </p:cNvSpPr>
          <p:nvPr/>
        </p:nvSpPr>
        <p:spPr bwMode="auto">
          <a:xfrm>
            <a:off x="671482" y="1847848"/>
            <a:ext cx="3886200" cy="1016000"/>
          </a:xfrm>
          <a:prstGeom prst="rect">
            <a:avLst/>
          </a:prstGeom>
          <a:noFill/>
          <a:ln w="9525">
            <a:noFill/>
            <a:miter lim="800000"/>
            <a:headEnd/>
            <a:tailEnd/>
          </a:ln>
        </p:spPr>
        <p:txBody>
          <a:bodyPr>
            <a:spAutoFit/>
          </a:bodyPr>
          <a:lstStyle/>
          <a:p>
            <a:pPr algn="ctr"/>
            <a:r>
              <a:rPr lang="nl-NL" sz="3000" u="sng">
                <a:latin typeface="Corbel" pitchFamily="34" charset="0"/>
              </a:rPr>
              <a:t>IP: </a:t>
            </a:r>
            <a:r>
              <a:rPr lang="nl-NL" sz="6000">
                <a:latin typeface="Corbel" pitchFamily="34" charset="0"/>
              </a:rPr>
              <a:t>127.0.0. 1</a:t>
            </a:r>
          </a:p>
        </p:txBody>
      </p:sp>
      <p:sp>
        <p:nvSpPr>
          <p:cNvPr id="14" name="TextBox 9"/>
          <p:cNvSpPr txBox="1">
            <a:spLocks noChangeArrowheads="1"/>
          </p:cNvSpPr>
          <p:nvPr/>
        </p:nvSpPr>
        <p:spPr bwMode="auto">
          <a:xfrm>
            <a:off x="1204882" y="1354136"/>
            <a:ext cx="4495800" cy="646112"/>
          </a:xfrm>
          <a:prstGeom prst="rect">
            <a:avLst/>
          </a:prstGeom>
          <a:noFill/>
          <a:ln w="9525">
            <a:noFill/>
            <a:miter lim="800000"/>
            <a:headEnd/>
            <a:tailEnd/>
          </a:ln>
        </p:spPr>
        <p:txBody>
          <a:bodyPr>
            <a:spAutoFit/>
          </a:bodyPr>
          <a:lstStyle/>
          <a:p>
            <a:r>
              <a:rPr lang="nl-NL" sz="3600">
                <a:latin typeface="Corbel" pitchFamily="34" charset="0"/>
              </a:rPr>
              <a:t>1</a:t>
            </a:r>
            <a:r>
              <a:rPr lang="nl-NL" sz="3600" baseline="30000">
                <a:latin typeface="Corbel" pitchFamily="34" charset="0"/>
              </a:rPr>
              <a:t>ste</a:t>
            </a:r>
            <a:r>
              <a:rPr lang="nl-NL" sz="3600">
                <a:latin typeface="Corbel" pitchFamily="34" charset="0"/>
              </a:rPr>
              <a:t>       2</a:t>
            </a:r>
            <a:r>
              <a:rPr lang="nl-NL" sz="3600" baseline="30000">
                <a:latin typeface="Corbel" pitchFamily="34" charset="0"/>
              </a:rPr>
              <a:t>de</a:t>
            </a:r>
            <a:r>
              <a:rPr lang="nl-NL" sz="3600">
                <a:latin typeface="Corbel" pitchFamily="34" charset="0"/>
              </a:rPr>
              <a:t> 3</a:t>
            </a:r>
            <a:r>
              <a:rPr lang="nl-NL" sz="3600" baseline="30000">
                <a:latin typeface="Corbel" pitchFamily="34" charset="0"/>
              </a:rPr>
              <a:t>de</a:t>
            </a:r>
            <a:r>
              <a:rPr lang="nl-NL" sz="3600">
                <a:latin typeface="Corbel" pitchFamily="34" charset="0"/>
              </a:rPr>
              <a:t> 4</a:t>
            </a:r>
            <a:r>
              <a:rPr lang="nl-NL" sz="3600" baseline="30000">
                <a:latin typeface="Corbel" pitchFamily="34" charset="0"/>
              </a:rPr>
              <a:t>de </a:t>
            </a:r>
            <a:r>
              <a:rPr lang="nl-NL" sz="3600">
                <a:latin typeface="Corbel" pitchFamily="34" charset="0"/>
              </a:rPr>
              <a:t>octet</a:t>
            </a:r>
            <a:r>
              <a:rPr lang="nl-NL" sz="3600" baseline="30000">
                <a:latin typeface="Corbel" pitchFamily="34" charset="0"/>
              </a:rPr>
              <a:t> </a:t>
            </a:r>
            <a:r>
              <a:rPr lang="nl-NL" sz="3600">
                <a:latin typeface="Corbel" pitchFamily="34" charset="0"/>
              </a:rPr>
              <a:t> </a:t>
            </a:r>
          </a:p>
        </p:txBody>
      </p:sp>
      <p:cxnSp>
        <p:nvCxnSpPr>
          <p:cNvPr id="15" name="Straight Arrow Connector 11"/>
          <p:cNvCxnSpPr/>
          <p:nvPr/>
        </p:nvCxnSpPr>
        <p:spPr>
          <a:xfrm rot="5400000">
            <a:off x="1435070" y="2000248"/>
            <a:ext cx="455612" cy="1588"/>
          </a:xfrm>
          <a:prstGeom prst="straightConnector1">
            <a:avLst/>
          </a:prstGeom>
          <a:ln w="38100"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3"/>
          <p:cNvCxnSpPr/>
          <p:nvPr/>
        </p:nvCxnSpPr>
        <p:spPr>
          <a:xfrm rot="5400000">
            <a:off x="2578069" y="1998661"/>
            <a:ext cx="455613" cy="1588"/>
          </a:xfrm>
          <a:prstGeom prst="straightConnector1">
            <a:avLst/>
          </a:prstGeom>
          <a:ln w="38100"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4"/>
          <p:cNvCxnSpPr/>
          <p:nvPr/>
        </p:nvCxnSpPr>
        <p:spPr>
          <a:xfrm rot="5400000">
            <a:off x="3187669" y="1998661"/>
            <a:ext cx="455613" cy="1588"/>
          </a:xfrm>
          <a:prstGeom prst="straightConnector1">
            <a:avLst/>
          </a:prstGeom>
          <a:ln w="38100"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5"/>
          <p:cNvCxnSpPr/>
          <p:nvPr/>
        </p:nvCxnSpPr>
        <p:spPr>
          <a:xfrm rot="5400000">
            <a:off x="3797269" y="1998661"/>
            <a:ext cx="455613" cy="1588"/>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6"/>
          <p:cNvSpPr txBox="1">
            <a:spLocks noChangeArrowheads="1"/>
          </p:cNvSpPr>
          <p:nvPr/>
        </p:nvSpPr>
        <p:spPr bwMode="auto">
          <a:xfrm>
            <a:off x="4633882" y="1992311"/>
            <a:ext cx="3886200" cy="769937"/>
          </a:xfrm>
          <a:prstGeom prst="rect">
            <a:avLst/>
          </a:prstGeom>
          <a:noFill/>
          <a:ln w="9525">
            <a:noFill/>
            <a:miter lim="800000"/>
            <a:headEnd/>
            <a:tailEnd/>
          </a:ln>
        </p:spPr>
        <p:txBody>
          <a:bodyPr>
            <a:spAutoFit/>
          </a:bodyPr>
          <a:lstStyle/>
          <a:p>
            <a:pPr algn="ctr"/>
            <a:r>
              <a:rPr lang="nl-NL" sz="3000" u="sng">
                <a:latin typeface="Corbel" pitchFamily="34" charset="0"/>
              </a:rPr>
              <a:t>Masker:</a:t>
            </a:r>
            <a:r>
              <a:rPr lang="nl-NL" sz="4400">
                <a:latin typeface="Corbel" pitchFamily="34" charset="0"/>
              </a:rPr>
              <a:t>255.</a:t>
            </a:r>
            <a:r>
              <a:rPr lang="nl-NL" sz="4400">
                <a:solidFill>
                  <a:srgbClr val="FF0000"/>
                </a:solidFill>
                <a:latin typeface="Corbel" pitchFamily="34" charset="0"/>
              </a:rPr>
              <a:t>0.0.0</a:t>
            </a:r>
          </a:p>
        </p:txBody>
      </p:sp>
      <p:sp>
        <p:nvSpPr>
          <p:cNvPr id="20" name="TextBox 17"/>
          <p:cNvSpPr txBox="1">
            <a:spLocks noChangeArrowheads="1"/>
          </p:cNvSpPr>
          <p:nvPr/>
        </p:nvSpPr>
        <p:spPr bwMode="auto">
          <a:xfrm>
            <a:off x="5853082" y="2630486"/>
            <a:ext cx="3124200" cy="584200"/>
          </a:xfrm>
          <a:prstGeom prst="rect">
            <a:avLst/>
          </a:prstGeom>
          <a:noFill/>
          <a:ln w="9525">
            <a:noFill/>
            <a:miter lim="800000"/>
            <a:headEnd/>
            <a:tailEnd/>
          </a:ln>
        </p:spPr>
        <p:txBody>
          <a:bodyPr>
            <a:spAutoFit/>
          </a:bodyPr>
          <a:lstStyle/>
          <a:p>
            <a:r>
              <a:rPr lang="nl-NL" sz="1600">
                <a:solidFill>
                  <a:srgbClr val="FF0000"/>
                </a:solidFill>
                <a:latin typeface="Corbel" pitchFamily="34" charset="0"/>
              </a:rPr>
              <a:t>Geeft aan hoeveel octect voor clients beschikbaar zijn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57158" y="423850"/>
            <a:ext cx="8229600" cy="1219200"/>
          </a:xfrm>
        </p:spPr>
        <p:txBody>
          <a:bodyPr/>
          <a:lstStyle/>
          <a:p>
            <a:r>
              <a:rPr lang="nl-NL" dirty="0" smtClean="0"/>
              <a:t>MAC adres en IP toekenning</a:t>
            </a:r>
            <a:endParaRPr lang="nl-NL" dirty="0"/>
          </a:p>
        </p:txBody>
      </p:sp>
      <p:pic>
        <p:nvPicPr>
          <p:cNvPr id="24577" name="Picture 1"/>
          <p:cNvPicPr>
            <a:picLocks noChangeAspect="1" noChangeArrowheads="1"/>
          </p:cNvPicPr>
          <p:nvPr/>
        </p:nvPicPr>
        <p:blipFill>
          <a:blip r:embed="rId2" cstate="print"/>
          <a:srcRect/>
          <a:stretch>
            <a:fillRect/>
          </a:stretch>
        </p:blipFill>
        <p:spPr bwMode="auto">
          <a:xfrm rot="155840">
            <a:off x="7314413" y="71414"/>
            <a:ext cx="1615305" cy="1143008"/>
          </a:xfrm>
          <a:prstGeom prst="rect">
            <a:avLst/>
          </a:prstGeom>
          <a:noFill/>
          <a:ln w="9525">
            <a:noFill/>
            <a:miter lim="800000"/>
            <a:headEnd/>
            <a:tailEnd/>
          </a:ln>
          <a:effectLst/>
        </p:spPr>
      </p:pic>
      <p:pic>
        <p:nvPicPr>
          <p:cNvPr id="12" name="Picture 2"/>
          <p:cNvPicPr>
            <a:picLocks noChangeAspect="1" noChangeArrowheads="1"/>
          </p:cNvPicPr>
          <p:nvPr/>
        </p:nvPicPr>
        <p:blipFill>
          <a:blip r:embed="rId3" cstate="print"/>
          <a:srcRect/>
          <a:stretch>
            <a:fillRect/>
          </a:stretch>
        </p:blipFill>
        <p:spPr bwMode="auto">
          <a:xfrm>
            <a:off x="1629604" y="1556792"/>
            <a:ext cx="4896544" cy="3672408"/>
          </a:xfrm>
          <a:prstGeom prst="rect">
            <a:avLst/>
          </a:prstGeom>
          <a:noFill/>
          <a:ln w="9525">
            <a:noFill/>
            <a:miter lim="800000"/>
            <a:headEnd/>
            <a:tailEnd/>
          </a:ln>
        </p:spPr>
      </p:pic>
      <p:pic>
        <p:nvPicPr>
          <p:cNvPr id="13" name="Picture 3"/>
          <p:cNvPicPr>
            <a:picLocks noChangeAspect="1" noChangeArrowheads="1"/>
          </p:cNvPicPr>
          <p:nvPr/>
        </p:nvPicPr>
        <p:blipFill>
          <a:blip r:embed="rId4" cstate="print"/>
          <a:srcRect/>
          <a:stretch>
            <a:fillRect/>
          </a:stretch>
        </p:blipFill>
        <p:spPr bwMode="auto">
          <a:xfrm>
            <a:off x="405468" y="4653136"/>
            <a:ext cx="8405072" cy="1800200"/>
          </a:xfrm>
          <a:prstGeom prst="rect">
            <a:avLst/>
          </a:prstGeom>
          <a:noFill/>
          <a:ln w="9525">
            <a:noFill/>
            <a:miter lim="800000"/>
            <a:headEnd/>
            <a:tailEnd/>
          </a:ln>
        </p:spPr>
      </p:pic>
      <p:sp>
        <p:nvSpPr>
          <p:cNvPr id="14" name="Rectangle 14"/>
          <p:cNvSpPr/>
          <p:nvPr/>
        </p:nvSpPr>
        <p:spPr>
          <a:xfrm>
            <a:off x="333460" y="1527175"/>
            <a:ext cx="8280920" cy="461665"/>
          </a:xfrm>
          <a:prstGeom prst="rect">
            <a:avLst/>
          </a:prstGeom>
        </p:spPr>
        <p:txBody>
          <a:bodyPr wrap="squar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err="1" smtClean="0"/>
              <a:t>Elke</a:t>
            </a:r>
            <a:r>
              <a:rPr lang="en-US" sz="2400" dirty="0" smtClean="0"/>
              <a:t> </a:t>
            </a:r>
            <a:r>
              <a:rPr lang="en-US" sz="2400" dirty="0" err="1" smtClean="0"/>
              <a:t>netwerkkaart</a:t>
            </a:r>
            <a:r>
              <a:rPr lang="en-US" sz="2400" dirty="0" smtClean="0"/>
              <a:t> </a:t>
            </a:r>
            <a:r>
              <a:rPr lang="en-US" sz="2400" dirty="0" err="1" smtClean="0"/>
              <a:t>heeft</a:t>
            </a:r>
            <a:r>
              <a:rPr lang="en-US" sz="2400" dirty="0" smtClean="0"/>
              <a:t> </a:t>
            </a:r>
            <a:r>
              <a:rPr lang="en-US" sz="2400" dirty="0" err="1" smtClean="0"/>
              <a:t>een</a:t>
            </a:r>
            <a:r>
              <a:rPr lang="en-US" sz="2400" dirty="0" smtClean="0"/>
              <a:t> </a:t>
            </a:r>
            <a:r>
              <a:rPr lang="en-US" sz="2400" dirty="0" err="1" smtClean="0"/>
              <a:t>uniek</a:t>
            </a:r>
            <a:r>
              <a:rPr lang="en-US" sz="2400" dirty="0" smtClean="0"/>
              <a:t> Hardware </a:t>
            </a:r>
            <a:r>
              <a:rPr lang="en-US" sz="2400" b="1" dirty="0" smtClean="0">
                <a:solidFill>
                  <a:srgbClr val="FF0000"/>
                </a:solidFill>
              </a:rPr>
              <a:t>MAC </a:t>
            </a:r>
            <a:r>
              <a:rPr lang="en-US" sz="2400" b="1" dirty="0" err="1" smtClean="0">
                <a:solidFill>
                  <a:srgbClr val="FF0000"/>
                </a:solidFill>
              </a:rPr>
              <a:t>Adres</a:t>
            </a:r>
            <a:endParaRPr lang="en-US" sz="2400" b="1" dirty="0">
              <a:solidFill>
                <a:srgbClr val="FF0000"/>
              </a:solidFill>
            </a:endParaRPr>
          </a:p>
        </p:txBody>
      </p:sp>
      <p:sp>
        <p:nvSpPr>
          <p:cNvPr id="15" name="Rechthoek 14"/>
          <p:cNvSpPr/>
          <p:nvPr/>
        </p:nvSpPr>
        <p:spPr>
          <a:xfrm>
            <a:off x="4221892" y="5805264"/>
            <a:ext cx="2088232" cy="36004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cxnSp>
        <p:nvCxnSpPr>
          <p:cNvPr id="16" name="Rechte verbindingslijn met pijl 15"/>
          <p:cNvCxnSpPr>
            <a:stCxn id="15" idx="0"/>
          </p:cNvCxnSpPr>
          <p:nvPr/>
        </p:nvCxnSpPr>
        <p:spPr>
          <a:xfrm flipH="1" flipV="1">
            <a:off x="4797956" y="4149080"/>
            <a:ext cx="468052" cy="1656184"/>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908" y="-27384"/>
            <a:ext cx="860684" cy="860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3428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57158" y="423850"/>
            <a:ext cx="8229600" cy="1219200"/>
          </a:xfrm>
        </p:spPr>
        <p:txBody>
          <a:bodyPr/>
          <a:lstStyle/>
          <a:p>
            <a:r>
              <a:rPr lang="nl-NL" dirty="0" smtClean="0"/>
              <a:t>MAC adres en IP toekenning</a:t>
            </a:r>
            <a:endParaRPr lang="nl-NL" dirty="0"/>
          </a:p>
        </p:txBody>
      </p:sp>
      <p:pic>
        <p:nvPicPr>
          <p:cNvPr id="24577" name="Picture 1"/>
          <p:cNvPicPr>
            <a:picLocks noChangeAspect="1" noChangeArrowheads="1"/>
          </p:cNvPicPr>
          <p:nvPr/>
        </p:nvPicPr>
        <p:blipFill>
          <a:blip r:embed="rId2" cstate="print"/>
          <a:srcRect/>
          <a:stretch>
            <a:fillRect/>
          </a:stretch>
        </p:blipFill>
        <p:spPr bwMode="auto">
          <a:xfrm rot="155840">
            <a:off x="7314413" y="71414"/>
            <a:ext cx="1615305" cy="1143008"/>
          </a:xfrm>
          <a:prstGeom prst="rect">
            <a:avLst/>
          </a:prstGeom>
          <a:noFill/>
          <a:ln w="9525">
            <a:noFill/>
            <a:miter lim="800000"/>
            <a:headEnd/>
            <a:tailEnd/>
          </a:ln>
          <a:effectLst/>
        </p:spPr>
      </p:pic>
      <p:pic>
        <p:nvPicPr>
          <p:cNvPr id="17" name="Picture 2"/>
          <p:cNvPicPr>
            <a:picLocks noChangeAspect="1" noChangeArrowheads="1"/>
          </p:cNvPicPr>
          <p:nvPr/>
        </p:nvPicPr>
        <p:blipFill>
          <a:blip r:embed="rId3" cstate="print"/>
          <a:srcRect/>
          <a:stretch>
            <a:fillRect/>
          </a:stretch>
        </p:blipFill>
        <p:spPr bwMode="auto">
          <a:xfrm>
            <a:off x="971600" y="1556792"/>
            <a:ext cx="7002492" cy="5064405"/>
          </a:xfrm>
          <a:prstGeom prst="rect">
            <a:avLst/>
          </a:prstGeom>
          <a:noFill/>
          <a:ln w="9525">
            <a:noFill/>
            <a:miter lim="800000"/>
            <a:headEnd/>
            <a:tailEnd/>
          </a:ln>
        </p:spPr>
      </p:pic>
      <p:sp>
        <p:nvSpPr>
          <p:cNvPr id="18" name="Tekstvak 25"/>
          <p:cNvSpPr txBox="1"/>
          <p:nvPr/>
        </p:nvSpPr>
        <p:spPr>
          <a:xfrm>
            <a:off x="971600" y="4809926"/>
            <a:ext cx="1988365" cy="923330"/>
          </a:xfrm>
          <a:prstGeom prst="rect">
            <a:avLst/>
          </a:prstGeom>
          <a:noFill/>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u="sng" dirty="0" smtClean="0"/>
              <a:t>DHCP Scope:</a:t>
            </a:r>
          </a:p>
          <a:p>
            <a:r>
              <a:rPr lang="nl-NL" dirty="0" smtClean="0"/>
              <a:t>Van 192.168.10.51</a:t>
            </a:r>
          </a:p>
          <a:p>
            <a:r>
              <a:rPr lang="nl-NL" dirty="0" smtClean="0"/>
              <a:t>Tot 192.168.10.150</a:t>
            </a:r>
          </a:p>
        </p:txBody>
      </p:sp>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08" y="-27384"/>
            <a:ext cx="860684" cy="860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755140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diaan">
  <a:themeElements>
    <a:clrScheme name="Media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668</TotalTime>
  <Words>1693</Words>
  <Application>Microsoft Office PowerPoint</Application>
  <PresentationFormat>Diavoorstelling (4:3)</PresentationFormat>
  <Paragraphs>421</Paragraphs>
  <Slides>26</Slides>
  <Notes>3</Notes>
  <HiddenSlides>0</HiddenSlides>
  <MMClips>0</MMClips>
  <ScaleCrop>false</ScaleCrop>
  <HeadingPairs>
    <vt:vector size="4" baseType="variant">
      <vt:variant>
        <vt:lpstr>Thema</vt:lpstr>
      </vt:variant>
      <vt:variant>
        <vt:i4>2</vt:i4>
      </vt:variant>
      <vt:variant>
        <vt:lpstr>Diatitels</vt:lpstr>
      </vt:variant>
      <vt:variant>
        <vt:i4>26</vt:i4>
      </vt:variant>
    </vt:vector>
  </HeadingPairs>
  <TitlesOfParts>
    <vt:vector size="28" baseType="lpstr">
      <vt:lpstr>Aangepast ontwerp</vt:lpstr>
      <vt:lpstr>Mediaan</vt:lpstr>
      <vt:lpstr>PowerPoint-presentatie</vt:lpstr>
      <vt:lpstr>Ping www.zeeland.nl</vt:lpstr>
      <vt:lpstr>Inhoud TCP/IP workshop</vt:lpstr>
      <vt:lpstr>Wat is een TCP/IP4 adres?</vt:lpstr>
      <vt:lpstr>TCP/IP &amp; (Web)Domeinen</vt:lpstr>
      <vt:lpstr>Het achterhalen van domein eigenaren</vt:lpstr>
      <vt:lpstr>Klasse A,B,&amp;C TCP/IP 4 adressen</vt:lpstr>
      <vt:lpstr>MAC adres en IP toekenning</vt:lpstr>
      <vt:lpstr>MAC adres en IP toekenning</vt:lpstr>
      <vt:lpstr>De 7 lagen van het OSI Model</vt:lpstr>
      <vt:lpstr>De 7 lagen van het OSI Model</vt:lpstr>
      <vt:lpstr>De 7 lagen van het OSI Model</vt:lpstr>
      <vt:lpstr>De 7 lagen van het OSI Model</vt:lpstr>
      <vt:lpstr>De 7 lagen van het OSI Model</vt:lpstr>
      <vt:lpstr>De 7 lagen van het OSI Model</vt:lpstr>
      <vt:lpstr>De 7 lagen van het OSI Model</vt:lpstr>
      <vt:lpstr>TCP/IP toepassing OSI Model</vt:lpstr>
      <vt:lpstr>Wat is een hub?</vt:lpstr>
      <vt:lpstr>Wat is een router?</vt:lpstr>
      <vt:lpstr>Wat is een switch ?</vt:lpstr>
      <vt:lpstr>Typologieën: Bus</vt:lpstr>
      <vt:lpstr>Typologieën: Ster</vt:lpstr>
      <vt:lpstr>Typologieën: Ring</vt:lpstr>
      <vt:lpstr>Typologieën: Maas</vt:lpstr>
      <vt:lpstr>Typologieën: Hybride</vt:lpstr>
      <vt:lpstr>PowerPoint-presentatie</vt:lpstr>
    </vt:vector>
  </TitlesOfParts>
  <Company>ROC Westerschelde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ICT-Dienst</dc:creator>
  <cp:lastModifiedBy>Alexander Giele</cp:lastModifiedBy>
  <cp:revision>91</cp:revision>
  <dcterms:created xsi:type="dcterms:W3CDTF">2010-05-23T13:58:44Z</dcterms:created>
  <dcterms:modified xsi:type="dcterms:W3CDTF">2012-04-17T09:51:03Z</dcterms:modified>
</cp:coreProperties>
</file>